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685800"/>
            <a:ext cx="54863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685800" y="685800"/>
            <a:ext cx="54863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685800" y="685800"/>
            <a:ext cx="54863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Shape 24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685800" y="685800"/>
            <a:ext cx="54863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Shape 266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>
            <p:ph idx="2" type="sldImg"/>
          </p:nvPr>
        </p:nvSpPr>
        <p:spPr>
          <a:xfrm>
            <a:off x="685800" y="685800"/>
            <a:ext cx="54863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685800" y="685800"/>
            <a:ext cx="54863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Shape 302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685800" y="685800"/>
            <a:ext cx="54863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Shape 31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685800" y="685800"/>
            <a:ext cx="54863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Shape 344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685800" y="685800"/>
            <a:ext cx="54863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Shape 363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685800" y="685800"/>
            <a:ext cx="54863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Shape 371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685800" y="685800"/>
            <a:ext cx="54863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Shape 38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685800" y="685800"/>
            <a:ext cx="54863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Shape 396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>
            <p:ph idx="2" type="sldImg"/>
          </p:nvPr>
        </p:nvSpPr>
        <p:spPr>
          <a:xfrm>
            <a:off x="685800" y="685800"/>
            <a:ext cx="54863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685800" y="685800"/>
            <a:ext cx="54863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Shape 403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/>
          <p:nvPr>
            <p:ph idx="2" type="sldImg"/>
          </p:nvPr>
        </p:nvSpPr>
        <p:spPr>
          <a:xfrm>
            <a:off x="685800" y="685800"/>
            <a:ext cx="54863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/>
          <p:nvPr>
            <p:ph idx="2" type="sldImg"/>
          </p:nvPr>
        </p:nvSpPr>
        <p:spPr>
          <a:xfrm>
            <a:off x="685800" y="685800"/>
            <a:ext cx="54863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idx="2" type="sldImg"/>
          </p:nvPr>
        </p:nvSpPr>
        <p:spPr>
          <a:xfrm>
            <a:off x="685800" y="685800"/>
            <a:ext cx="54863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Shape 47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/>
          <p:nvPr>
            <p:ph idx="2" type="sldImg"/>
          </p:nvPr>
        </p:nvSpPr>
        <p:spPr>
          <a:xfrm>
            <a:off x="685800" y="685800"/>
            <a:ext cx="54863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685800" y="685800"/>
            <a:ext cx="54863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>
            <p:ph idx="2" type="sldImg"/>
          </p:nvPr>
        </p:nvSpPr>
        <p:spPr>
          <a:xfrm>
            <a:off x="685800" y="685800"/>
            <a:ext cx="54863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/>
          <p:nvPr>
            <p:ph idx="2" type="sldImg"/>
          </p:nvPr>
        </p:nvSpPr>
        <p:spPr>
          <a:xfrm>
            <a:off x="685800" y="685800"/>
            <a:ext cx="54863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>
            <p:ph idx="2" type="sldImg"/>
          </p:nvPr>
        </p:nvSpPr>
        <p:spPr>
          <a:xfrm>
            <a:off x="685800" y="685800"/>
            <a:ext cx="54863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/>
          <p:nvPr>
            <p:ph idx="2" type="sldImg"/>
          </p:nvPr>
        </p:nvSpPr>
        <p:spPr>
          <a:xfrm>
            <a:off x="685800" y="685800"/>
            <a:ext cx="54863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>
            <p:ph idx="2" type="sldImg"/>
          </p:nvPr>
        </p:nvSpPr>
        <p:spPr>
          <a:xfrm>
            <a:off x="685800" y="685800"/>
            <a:ext cx="54863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685800" y="685800"/>
            <a:ext cx="54863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제목 슬라이드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8" name="Shape 18"/>
          <p:cNvSpPr txBox="1"/>
          <p:nvPr>
            <p:ph idx="1" type="subTitle"/>
          </p:nvPr>
        </p:nvSpPr>
        <p:spPr>
          <a:xfrm>
            <a:off x="1371600" y="3238500"/>
            <a:ext cx="6400799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buClr>
                <a:srgbClr val="888888"/>
              </a:buClr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0" type="dt"/>
          </p:nvPr>
        </p:nvSpPr>
        <p:spPr>
          <a:xfrm>
            <a:off x="457200" y="5296958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1" type="ftr"/>
          </p:nvPr>
        </p:nvSpPr>
        <p:spPr>
          <a:xfrm>
            <a:off x="3124200" y="5296958"/>
            <a:ext cx="2895600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6553200" y="5296958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제목 및 세로 텍스트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57200" y="228864"/>
            <a:ext cx="8229600" cy="95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 rot="5400000">
            <a:off x="2686181" y="-895482"/>
            <a:ext cx="3771636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0" type="dt"/>
          </p:nvPr>
        </p:nvSpPr>
        <p:spPr>
          <a:xfrm>
            <a:off x="457200" y="5296958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x="3124200" y="5296958"/>
            <a:ext cx="2895600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6553200" y="5296958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세로 제목 및 텍스트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 rot="5400000">
            <a:off x="5219964" y="1638300"/>
            <a:ext cx="4876271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 rot="5400000">
            <a:off x="1028964" y="-342899"/>
            <a:ext cx="4876271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0" type="dt"/>
          </p:nvPr>
        </p:nvSpPr>
        <p:spPr>
          <a:xfrm>
            <a:off x="457200" y="5296958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1" type="ftr"/>
          </p:nvPr>
        </p:nvSpPr>
        <p:spPr>
          <a:xfrm>
            <a:off x="3124200" y="5296958"/>
            <a:ext cx="2895600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6553200" y="5296958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제목 및 내용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28864"/>
            <a:ext cx="8229600" cy="95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0" type="dt"/>
          </p:nvPr>
        </p:nvSpPr>
        <p:spPr>
          <a:xfrm>
            <a:off x="457200" y="5296958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1" type="ftr"/>
          </p:nvPr>
        </p:nvSpPr>
        <p:spPr>
          <a:xfrm>
            <a:off x="3124200" y="5296958"/>
            <a:ext cx="2895600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6553200" y="5296958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구역 머리글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722312" y="3672417"/>
            <a:ext cx="7772400" cy="1135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722312" y="2422260"/>
            <a:ext cx="7772400" cy="125015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36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2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0" type="dt"/>
          </p:nvPr>
        </p:nvSpPr>
        <p:spPr>
          <a:xfrm>
            <a:off x="457200" y="5296958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1" type="ftr"/>
          </p:nvPr>
        </p:nvSpPr>
        <p:spPr>
          <a:xfrm>
            <a:off x="3124200" y="5296958"/>
            <a:ext cx="2895600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6553200" y="5296958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콘텐츠 2개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57200" y="228864"/>
            <a:ext cx="8229600" cy="95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457200" y="1333500"/>
            <a:ext cx="4038599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2" type="body"/>
          </p:nvPr>
        </p:nvSpPr>
        <p:spPr>
          <a:xfrm>
            <a:off x="4648200" y="1333500"/>
            <a:ext cx="4038599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0" type="dt"/>
          </p:nvPr>
        </p:nvSpPr>
        <p:spPr>
          <a:xfrm>
            <a:off x="457200" y="5296958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1" type="ftr"/>
          </p:nvPr>
        </p:nvSpPr>
        <p:spPr>
          <a:xfrm>
            <a:off x="3124200" y="5296958"/>
            <a:ext cx="2895600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6553200" y="5296958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비교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457200" y="228864"/>
            <a:ext cx="8229600" cy="95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457200" y="1279261"/>
            <a:ext cx="4040187" cy="53313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57200" y="1812396"/>
            <a:ext cx="4040187" cy="32927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3" type="body"/>
          </p:nvPr>
        </p:nvSpPr>
        <p:spPr>
          <a:xfrm>
            <a:off x="4645026" y="1279261"/>
            <a:ext cx="4041774" cy="53313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4" type="body"/>
          </p:nvPr>
        </p:nvSpPr>
        <p:spPr>
          <a:xfrm>
            <a:off x="4645026" y="1812396"/>
            <a:ext cx="4041774" cy="32927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457200" y="5296958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3124200" y="5296958"/>
            <a:ext cx="2895600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6553200" y="5296958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제목만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28864"/>
            <a:ext cx="8229600" cy="95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10" type="dt"/>
          </p:nvPr>
        </p:nvSpPr>
        <p:spPr>
          <a:xfrm>
            <a:off x="457200" y="5296958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1" type="ftr"/>
          </p:nvPr>
        </p:nvSpPr>
        <p:spPr>
          <a:xfrm>
            <a:off x="3124200" y="5296958"/>
            <a:ext cx="2895600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6553200" y="5296958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빈 화면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0" type="dt"/>
          </p:nvPr>
        </p:nvSpPr>
        <p:spPr>
          <a:xfrm>
            <a:off x="457200" y="5296958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1" type="ftr"/>
          </p:nvPr>
        </p:nvSpPr>
        <p:spPr>
          <a:xfrm>
            <a:off x="3124200" y="5296958"/>
            <a:ext cx="2895600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6553200" y="5296958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캡션 있는 콘텐츠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457200" y="227541"/>
            <a:ext cx="3008313" cy="9683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575050" y="227541"/>
            <a:ext cx="5111750" cy="48775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2" type="body"/>
          </p:nvPr>
        </p:nvSpPr>
        <p:spPr>
          <a:xfrm>
            <a:off x="457200" y="1195916"/>
            <a:ext cx="3008313" cy="3909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0" type="dt"/>
          </p:nvPr>
        </p:nvSpPr>
        <p:spPr>
          <a:xfrm>
            <a:off x="457200" y="5296958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1" type="ftr"/>
          </p:nvPr>
        </p:nvSpPr>
        <p:spPr>
          <a:xfrm>
            <a:off x="3124200" y="5296958"/>
            <a:ext cx="2895600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6553200" y="5296958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캡션 있는 그림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792288" y="4000500"/>
            <a:ext cx="5486399" cy="47228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8" name="Shape 68"/>
          <p:cNvSpPr/>
          <p:nvPr>
            <p:ph idx="2" type="pic"/>
          </p:nvPr>
        </p:nvSpPr>
        <p:spPr>
          <a:xfrm>
            <a:off x="1792288" y="510645"/>
            <a:ext cx="5486399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1792288" y="4472782"/>
            <a:ext cx="5486399" cy="6707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0" type="dt"/>
          </p:nvPr>
        </p:nvSpPr>
        <p:spPr>
          <a:xfrm>
            <a:off x="457200" y="5296958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x="3124200" y="5296958"/>
            <a:ext cx="2895600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6553200" y="5296958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1">
            <a:alphaModFix/>
          </a:blip>
          <a:srcRect b="29521" l="1019" r="1000" t="7403"/>
          <a:stretch/>
        </p:blipFill>
        <p:spPr>
          <a:xfrm>
            <a:off x="0" y="0"/>
            <a:ext cx="9144001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/>
          <p:nvPr>
            <p:ph type="title"/>
          </p:nvPr>
        </p:nvSpPr>
        <p:spPr>
          <a:xfrm>
            <a:off x="457200" y="228864"/>
            <a:ext cx="8229600" cy="95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0" type="dt"/>
          </p:nvPr>
        </p:nvSpPr>
        <p:spPr>
          <a:xfrm>
            <a:off x="457200" y="5296958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1" type="ftr"/>
          </p:nvPr>
        </p:nvSpPr>
        <p:spPr>
          <a:xfrm>
            <a:off x="3124200" y="5296958"/>
            <a:ext cx="2895600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6553200" y="5296958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2623775" y="678591"/>
            <a:ext cx="378180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i="0" lang="ko-KR" sz="2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거의 없는 것</a:t>
            </a:r>
            <a:r>
              <a:rPr b="1" i="0" lang="ko-KR" sz="1800" u="none" cap="none" strike="noStrike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으로 간주되는 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i="0" lang="ko-KR" sz="1800" u="none" cap="none" strike="noStrike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소수자들을 연결하는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i="0" lang="ko-KR" sz="1800" u="none" cap="none" strike="noStrike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 익명 SNS 서비스</a:t>
            </a: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312" y="2465519"/>
            <a:ext cx="8312727" cy="310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3125" y="3150908"/>
            <a:ext cx="365563" cy="31538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/>
          <p:nvPr/>
        </p:nvSpPr>
        <p:spPr>
          <a:xfrm>
            <a:off x="1419187" y="2293858"/>
            <a:ext cx="213441" cy="479212"/>
          </a:xfrm>
          <a:prstGeom prst="diamond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908" y="232511"/>
            <a:ext cx="5626227" cy="3657047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/>
          <p:nvPr/>
        </p:nvSpPr>
        <p:spPr>
          <a:xfrm>
            <a:off x="3476192" y="1233016"/>
            <a:ext cx="402222" cy="232015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Shape 252"/>
          <p:cNvCxnSpPr>
            <a:stCxn id="251" idx="3"/>
          </p:cNvCxnSpPr>
          <p:nvPr/>
        </p:nvCxnSpPr>
        <p:spPr>
          <a:xfrm flipH="1" rot="10800000">
            <a:off x="3878415" y="999524"/>
            <a:ext cx="2421900" cy="3495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253" name="Shape 253"/>
          <p:cNvSpPr/>
          <p:nvPr/>
        </p:nvSpPr>
        <p:spPr>
          <a:xfrm>
            <a:off x="3273847" y="3276848"/>
            <a:ext cx="249747" cy="255217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Shape 254"/>
          <p:cNvCxnSpPr>
            <a:stCxn id="253" idx="2"/>
          </p:cNvCxnSpPr>
          <p:nvPr/>
        </p:nvCxnSpPr>
        <p:spPr>
          <a:xfrm flipH="1" rot="-5400000">
            <a:off x="3337971" y="3592816"/>
            <a:ext cx="790800" cy="669300"/>
          </a:xfrm>
          <a:prstGeom prst="bentConnector2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255" name="Shape 255"/>
          <p:cNvSpPr/>
          <p:nvPr/>
        </p:nvSpPr>
        <p:spPr>
          <a:xfrm>
            <a:off x="4067944" y="4153644"/>
            <a:ext cx="16417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파일 / 이미지</a:t>
            </a:r>
          </a:p>
        </p:txBody>
      </p:sp>
      <p:sp>
        <p:nvSpPr>
          <p:cNvPr id="256" name="Shape 256"/>
          <p:cNvSpPr/>
          <p:nvPr/>
        </p:nvSpPr>
        <p:spPr>
          <a:xfrm>
            <a:off x="6300192" y="830191"/>
            <a:ext cx="14798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채팅방 종료</a:t>
            </a:r>
          </a:p>
        </p:txBody>
      </p:sp>
      <p:sp>
        <p:nvSpPr>
          <p:cNvPr id="257" name="Shape 257"/>
          <p:cNvSpPr/>
          <p:nvPr/>
        </p:nvSpPr>
        <p:spPr>
          <a:xfrm>
            <a:off x="6700300" y="1168745"/>
            <a:ext cx="2034530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대화 이력 기록</a:t>
            </a:r>
          </a:p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프로필에 확인 가능</a:t>
            </a:r>
          </a:p>
        </p:txBody>
      </p:sp>
      <p:sp>
        <p:nvSpPr>
          <p:cNvPr id="258" name="Shape 258"/>
          <p:cNvSpPr/>
          <p:nvPr/>
        </p:nvSpPr>
        <p:spPr>
          <a:xfrm>
            <a:off x="4499992" y="4466994"/>
            <a:ext cx="191751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파일 이미지 공유</a:t>
            </a:r>
          </a:p>
        </p:txBody>
      </p:sp>
      <p:sp>
        <p:nvSpPr>
          <p:cNvPr id="259" name="Shape 259"/>
          <p:cNvSpPr/>
          <p:nvPr/>
        </p:nvSpPr>
        <p:spPr>
          <a:xfrm>
            <a:off x="3554255" y="3276848"/>
            <a:ext cx="227044" cy="255217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" name="Shape 260"/>
          <p:cNvCxnSpPr>
            <a:stCxn id="259" idx="3"/>
          </p:cNvCxnSpPr>
          <p:nvPr/>
        </p:nvCxnSpPr>
        <p:spPr>
          <a:xfrm>
            <a:off x="3781299" y="3404457"/>
            <a:ext cx="2446800" cy="4413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261" name="Shape 261"/>
          <p:cNvSpPr/>
          <p:nvPr/>
        </p:nvSpPr>
        <p:spPr>
          <a:xfrm>
            <a:off x="6228183" y="3676532"/>
            <a:ext cx="168507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화상채팅 전환</a:t>
            </a:r>
          </a:p>
        </p:txBody>
      </p:sp>
      <p:sp>
        <p:nvSpPr>
          <p:cNvPr id="262" name="Shape 262"/>
          <p:cNvSpPr/>
          <p:nvPr/>
        </p:nvSpPr>
        <p:spPr>
          <a:xfrm>
            <a:off x="6373596" y="3999755"/>
            <a:ext cx="261969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Webrtc를 허용한 브라우저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537" y="232511"/>
            <a:ext cx="5608968" cy="36570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Shape 269"/>
          <p:cNvCxnSpPr/>
          <p:nvPr/>
        </p:nvCxnSpPr>
        <p:spPr>
          <a:xfrm flipH="1" rot="10800000">
            <a:off x="2374470" y="401868"/>
            <a:ext cx="3853800" cy="380099"/>
          </a:xfrm>
          <a:prstGeom prst="bentConnector2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270" name="Shape 270"/>
          <p:cNvSpPr/>
          <p:nvPr/>
        </p:nvSpPr>
        <p:spPr>
          <a:xfrm>
            <a:off x="6228183" y="232511"/>
            <a:ext cx="169616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HashTag 조회</a:t>
            </a:r>
          </a:p>
        </p:txBody>
      </p:sp>
      <p:sp>
        <p:nvSpPr>
          <p:cNvPr id="271" name="Shape 271"/>
          <p:cNvSpPr/>
          <p:nvPr/>
        </p:nvSpPr>
        <p:spPr>
          <a:xfrm>
            <a:off x="2738324" y="2061101"/>
            <a:ext cx="315157" cy="308813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2" name="Shape 272"/>
          <p:cNvCxnSpPr>
            <a:stCxn id="271" idx="3"/>
          </p:cNvCxnSpPr>
          <p:nvPr/>
        </p:nvCxnSpPr>
        <p:spPr>
          <a:xfrm>
            <a:off x="3053482" y="2215508"/>
            <a:ext cx="3212700" cy="5103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273" name="Shape 273"/>
          <p:cNvSpPr/>
          <p:nvPr/>
        </p:nvSpPr>
        <p:spPr>
          <a:xfrm>
            <a:off x="6266283" y="2556490"/>
            <a:ext cx="183313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Chatroom 표시</a:t>
            </a:r>
          </a:p>
        </p:txBody>
      </p:sp>
      <p:sp>
        <p:nvSpPr>
          <p:cNvPr id="274" name="Shape 274"/>
          <p:cNvSpPr/>
          <p:nvPr/>
        </p:nvSpPr>
        <p:spPr>
          <a:xfrm>
            <a:off x="2699616" y="485449"/>
            <a:ext cx="563168" cy="242099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3660437" y="794668"/>
            <a:ext cx="1344304" cy="292940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6649607" y="598227"/>
            <a:ext cx="2159565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연관 hashtag 추천</a:t>
            </a:r>
          </a:p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연관 인기 회원 추천 </a:t>
            </a:r>
          </a:p>
        </p:txBody>
      </p:sp>
      <p:cxnSp>
        <p:nvCxnSpPr>
          <p:cNvPr id="277" name="Shape 277"/>
          <p:cNvCxnSpPr/>
          <p:nvPr/>
        </p:nvCxnSpPr>
        <p:spPr>
          <a:xfrm>
            <a:off x="5004742" y="941137"/>
            <a:ext cx="1223399" cy="696599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278" name="Shape 278"/>
          <p:cNvSpPr/>
          <p:nvPr/>
        </p:nvSpPr>
        <p:spPr>
          <a:xfrm>
            <a:off x="6228183" y="1468354"/>
            <a:ext cx="191238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Chatroom Filter</a:t>
            </a:r>
          </a:p>
        </p:txBody>
      </p:sp>
      <p:sp>
        <p:nvSpPr>
          <p:cNvPr id="279" name="Shape 279"/>
          <p:cNvSpPr/>
          <p:nvPr/>
        </p:nvSpPr>
        <p:spPr>
          <a:xfrm>
            <a:off x="6649607" y="1834072"/>
            <a:ext cx="18076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Chatroom Filter </a:t>
            </a:r>
          </a:p>
        </p:txBody>
      </p:sp>
      <p:sp>
        <p:nvSpPr>
          <p:cNvPr descr="Worlds worst ui" id="280" name="Shape 280"/>
          <p:cNvSpPr/>
          <p:nvPr/>
        </p:nvSpPr>
        <p:spPr>
          <a:xfrm>
            <a:off x="1682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4671566" y="4532733"/>
            <a:ext cx="3615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중요도에 따라 크기가 다른 이미지 </a:t>
            </a:r>
          </a:p>
        </p:txBody>
      </p:sp>
      <p:cxnSp>
        <p:nvCxnSpPr>
          <p:cNvPr id="282" name="Shape 282"/>
          <p:cNvCxnSpPr>
            <a:endCxn id="281" idx="1"/>
          </p:cNvCxnSpPr>
          <p:nvPr/>
        </p:nvCxnSpPr>
        <p:spPr>
          <a:xfrm>
            <a:off x="3041966" y="3937610"/>
            <a:ext cx="1629599" cy="764400"/>
          </a:xfrm>
          <a:prstGeom prst="bentConnector2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283" name="Shape 283"/>
          <p:cNvCxnSpPr/>
          <p:nvPr/>
        </p:nvCxnSpPr>
        <p:spPr>
          <a:xfrm>
            <a:off x="237537" y="3946128"/>
            <a:ext cx="5608968" cy="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Shape 284"/>
          <p:cNvSpPr/>
          <p:nvPr/>
        </p:nvSpPr>
        <p:spPr>
          <a:xfrm>
            <a:off x="755575" y="786097"/>
            <a:ext cx="1836384" cy="3251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Shape 285"/>
          <p:cNvPicPr preferRelativeResize="0"/>
          <p:nvPr/>
        </p:nvPicPr>
        <p:blipFill rotWithShape="1">
          <a:blip r:embed="rId4">
            <a:alphaModFix/>
          </a:blip>
          <a:srcRect b="76622" l="32487" r="34466" t="14835"/>
          <a:stretch/>
        </p:blipFill>
        <p:spPr>
          <a:xfrm>
            <a:off x="1486154" y="754285"/>
            <a:ext cx="1846850" cy="31241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/>
          <p:nvPr/>
        </p:nvSpPr>
        <p:spPr>
          <a:xfrm>
            <a:off x="1486154" y="781968"/>
            <a:ext cx="1776631" cy="292940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Shape 287"/>
          <p:cNvPicPr preferRelativeResize="0"/>
          <p:nvPr/>
        </p:nvPicPr>
        <p:blipFill rotWithShape="1">
          <a:blip r:embed="rId4">
            <a:alphaModFix/>
          </a:blip>
          <a:srcRect b="76618" l="4804" r="74548" t="16766"/>
          <a:stretch/>
        </p:blipFill>
        <p:spPr>
          <a:xfrm>
            <a:off x="261660" y="808706"/>
            <a:ext cx="1153985" cy="24194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/>
          <p:nvPr/>
        </p:nvSpPr>
        <p:spPr>
          <a:xfrm>
            <a:off x="280700" y="795283"/>
            <a:ext cx="499186" cy="266309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Shape 289"/>
          <p:cNvSpPr/>
          <p:nvPr/>
        </p:nvSpPr>
        <p:spPr>
          <a:xfrm>
            <a:off x="870328" y="795283"/>
            <a:ext cx="499186" cy="266309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0" name="Shape 290"/>
          <p:cNvCxnSpPr>
            <a:stCxn id="288" idx="2"/>
          </p:cNvCxnSpPr>
          <p:nvPr/>
        </p:nvCxnSpPr>
        <p:spPr>
          <a:xfrm flipH="1" rot="-5400000">
            <a:off x="-939106" y="2530992"/>
            <a:ext cx="3380100" cy="441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291" name="Shape 291"/>
          <p:cNvCxnSpPr/>
          <p:nvPr/>
        </p:nvCxnSpPr>
        <p:spPr>
          <a:xfrm flipH="1" rot="-5400000">
            <a:off x="-349478" y="2530993"/>
            <a:ext cx="3380100" cy="441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292" name="Shape 292"/>
          <p:cNvSpPr/>
          <p:nvPr/>
        </p:nvSpPr>
        <p:spPr>
          <a:xfrm>
            <a:off x="612400" y="4461864"/>
            <a:ext cx="158556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SayTalk 생성</a:t>
            </a:r>
          </a:p>
        </p:txBody>
      </p:sp>
      <p:sp>
        <p:nvSpPr>
          <p:cNvPr id="293" name="Shape 293"/>
          <p:cNvSpPr/>
          <p:nvPr/>
        </p:nvSpPr>
        <p:spPr>
          <a:xfrm>
            <a:off x="1033824" y="4783132"/>
            <a:ext cx="125386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단체 채팅</a:t>
            </a:r>
          </a:p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BJ 방송</a:t>
            </a:r>
          </a:p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Post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Shape 298"/>
          <p:cNvPicPr preferRelativeResize="0"/>
          <p:nvPr/>
        </p:nvPicPr>
        <p:blipFill rotWithShape="1">
          <a:blip r:embed="rId3">
            <a:alphaModFix/>
          </a:blip>
          <a:srcRect b="1912" l="15219" r="16254" t="17085"/>
          <a:stretch/>
        </p:blipFill>
        <p:spPr>
          <a:xfrm>
            <a:off x="1326355" y="283684"/>
            <a:ext cx="6452950" cy="5092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hape 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589" y="238093"/>
            <a:ext cx="5588862" cy="364588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/>
          <p:nvPr/>
        </p:nvSpPr>
        <p:spPr>
          <a:xfrm>
            <a:off x="3401589" y="2544511"/>
            <a:ext cx="215256" cy="232015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" name="Shape 306"/>
          <p:cNvCxnSpPr>
            <a:stCxn id="305" idx="2"/>
          </p:cNvCxnSpPr>
          <p:nvPr/>
        </p:nvCxnSpPr>
        <p:spPr>
          <a:xfrm rot="5400000">
            <a:off x="2043267" y="3145077"/>
            <a:ext cx="1834500" cy="1097400"/>
          </a:xfrm>
          <a:prstGeom prst="bentConnector4">
            <a:avLst>
              <a:gd fmla="val 45384" name="adj1"/>
              <a:gd fmla="val 120836" name="adj2"/>
            </a:avLst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07" name="Shape 307"/>
          <p:cNvSpPr/>
          <p:nvPr/>
        </p:nvSpPr>
        <p:spPr>
          <a:xfrm>
            <a:off x="2411759" y="4441676"/>
            <a:ext cx="168507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화상채팅 전환</a:t>
            </a:r>
          </a:p>
        </p:txBody>
      </p:sp>
      <p:sp>
        <p:nvSpPr>
          <p:cNvPr id="308" name="Shape 308"/>
          <p:cNvSpPr/>
          <p:nvPr/>
        </p:nvSpPr>
        <p:spPr>
          <a:xfrm>
            <a:off x="6084167" y="3217540"/>
            <a:ext cx="13468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파일 공유 </a:t>
            </a:r>
          </a:p>
        </p:txBody>
      </p:sp>
      <p:sp>
        <p:nvSpPr>
          <p:cNvPr id="309" name="Shape 309"/>
          <p:cNvSpPr/>
          <p:nvPr/>
        </p:nvSpPr>
        <p:spPr>
          <a:xfrm>
            <a:off x="558602" y="840516"/>
            <a:ext cx="507565" cy="255217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deo icon에 대한 이미지 검색결과" id="310" name="Shape 3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1301" y="2592441"/>
            <a:ext cx="136158" cy="13615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/>
          <p:nvPr/>
        </p:nvSpPr>
        <p:spPr>
          <a:xfrm>
            <a:off x="3616846" y="2544511"/>
            <a:ext cx="215256" cy="232015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3832103" y="2544511"/>
            <a:ext cx="215256" cy="232015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" name="Shape 313"/>
          <p:cNvCxnSpPr/>
          <p:nvPr/>
        </p:nvCxnSpPr>
        <p:spPr>
          <a:xfrm flipH="1" rot="-5400000">
            <a:off x="3328324" y="3172677"/>
            <a:ext cx="1423799" cy="631500"/>
          </a:xfrm>
          <a:prstGeom prst="bentConnector2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14" name="Shape 314"/>
          <p:cNvSpPr/>
          <p:nvPr/>
        </p:nvSpPr>
        <p:spPr>
          <a:xfrm>
            <a:off x="4355976" y="4031116"/>
            <a:ext cx="12025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친구초대</a:t>
            </a:r>
          </a:p>
        </p:txBody>
      </p:sp>
      <p:cxnSp>
        <p:nvCxnSpPr>
          <p:cNvPr id="315" name="Shape 315"/>
          <p:cNvCxnSpPr>
            <a:stCxn id="312" idx="3"/>
          </p:cNvCxnSpPr>
          <p:nvPr/>
        </p:nvCxnSpPr>
        <p:spPr>
          <a:xfrm>
            <a:off x="4047360" y="2660519"/>
            <a:ext cx="2108700" cy="7263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Shape 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7" y="238093"/>
            <a:ext cx="5460646" cy="364588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/>
          <p:nvPr/>
        </p:nvSpPr>
        <p:spPr>
          <a:xfrm>
            <a:off x="6156176" y="1338605"/>
            <a:ext cx="143622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Main Post </a:t>
            </a:r>
          </a:p>
        </p:txBody>
      </p:sp>
      <p:sp>
        <p:nvSpPr>
          <p:cNvPr id="323" name="Shape 323"/>
          <p:cNvSpPr/>
          <p:nvPr/>
        </p:nvSpPr>
        <p:spPr>
          <a:xfrm>
            <a:off x="359025" y="1056153"/>
            <a:ext cx="2564953" cy="591392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4" name="Shape 324"/>
          <p:cNvCxnSpPr>
            <a:stCxn id="323" idx="3"/>
            <a:endCxn id="322" idx="1"/>
          </p:cNvCxnSpPr>
          <p:nvPr/>
        </p:nvCxnSpPr>
        <p:spPr>
          <a:xfrm>
            <a:off x="2923978" y="1351849"/>
            <a:ext cx="3232200" cy="156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25" name="Shape 325"/>
          <p:cNvSpPr/>
          <p:nvPr/>
        </p:nvSpPr>
        <p:spPr>
          <a:xfrm>
            <a:off x="6444207" y="1644076"/>
            <a:ext cx="233910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클릭 시 상세내용 조회</a:t>
            </a:r>
          </a:p>
        </p:txBody>
      </p:sp>
      <p:pic>
        <p:nvPicPr>
          <p:cNvPr descr="like icon에 대한 이미지 검색결과" id="326" name="Shape 3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4394" y="1940394"/>
            <a:ext cx="209978" cy="209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ke icon에 대한 이미지 검색결과" id="327" name="Shape 3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9711" y="2569467"/>
            <a:ext cx="209978" cy="209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ke icon에 대한 이미지 검색결과" id="328" name="Shape 3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9711" y="1280887"/>
            <a:ext cx="209978" cy="209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ke icon에 대한 이미지 검색결과" id="329" name="Shape 3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4393" y="3283198"/>
            <a:ext cx="209978" cy="209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ke icon에 대한 이미지 검색결과" id="330" name="Shape 3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0071" y="3283198"/>
            <a:ext cx="209978" cy="209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ke icon에 대한 이미지 검색결과" id="331" name="Shape 3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0071" y="1940393"/>
            <a:ext cx="209978" cy="209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ke icon에 대한 이미지 검색결과" id="332" name="Shape 3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4007" y="1324875"/>
            <a:ext cx="209978" cy="209978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/>
          <p:nvPr/>
        </p:nvSpPr>
        <p:spPr>
          <a:xfrm>
            <a:off x="2571531" y="1909293"/>
            <a:ext cx="315095" cy="303478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4" name="Shape 334"/>
          <p:cNvCxnSpPr>
            <a:stCxn id="333" idx="2"/>
          </p:cNvCxnSpPr>
          <p:nvPr/>
        </p:nvCxnSpPr>
        <p:spPr>
          <a:xfrm flipH="1" rot="-5400000">
            <a:off x="3152378" y="1789471"/>
            <a:ext cx="1749300" cy="2595900"/>
          </a:xfrm>
          <a:prstGeom prst="bentConnector2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35" name="Shape 335"/>
          <p:cNvSpPr/>
          <p:nvPr/>
        </p:nvSpPr>
        <p:spPr>
          <a:xfrm>
            <a:off x="5445735" y="3800548"/>
            <a:ext cx="157517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Like Button </a:t>
            </a:r>
          </a:p>
        </p:txBody>
      </p:sp>
      <p:sp>
        <p:nvSpPr>
          <p:cNvPr id="336" name="Shape 336"/>
          <p:cNvSpPr/>
          <p:nvPr/>
        </p:nvSpPr>
        <p:spPr>
          <a:xfrm>
            <a:off x="5733767" y="4153644"/>
            <a:ext cx="184794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Post 지지 button</a:t>
            </a:r>
          </a:p>
        </p:txBody>
      </p:sp>
      <p:sp>
        <p:nvSpPr>
          <p:cNvPr id="337" name="Shape 337"/>
          <p:cNvSpPr/>
          <p:nvPr/>
        </p:nvSpPr>
        <p:spPr>
          <a:xfrm>
            <a:off x="3067994" y="1621378"/>
            <a:ext cx="2564953" cy="591392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8" name="Shape 338"/>
          <p:cNvCxnSpPr>
            <a:stCxn id="337" idx="3"/>
          </p:cNvCxnSpPr>
          <p:nvPr/>
        </p:nvCxnSpPr>
        <p:spPr>
          <a:xfrm>
            <a:off x="5632947" y="1917074"/>
            <a:ext cx="523200" cy="8217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39" name="Shape 339"/>
          <p:cNvSpPr/>
          <p:nvPr/>
        </p:nvSpPr>
        <p:spPr>
          <a:xfrm>
            <a:off x="6156176" y="2569467"/>
            <a:ext cx="13143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Sub Post </a:t>
            </a:r>
          </a:p>
        </p:txBody>
      </p:sp>
      <p:sp>
        <p:nvSpPr>
          <p:cNvPr id="340" name="Shape 340"/>
          <p:cNvSpPr/>
          <p:nvPr/>
        </p:nvSpPr>
        <p:spPr>
          <a:xfrm>
            <a:off x="6444207" y="2888200"/>
            <a:ext cx="233910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클릭 시 상세내용 조회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Shape 3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7" y="238093"/>
            <a:ext cx="5460646" cy="364587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/>
          <p:nvPr/>
        </p:nvSpPr>
        <p:spPr>
          <a:xfrm>
            <a:off x="1845081" y="565068"/>
            <a:ext cx="2308687" cy="250808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8" name="Shape 348"/>
          <p:cNvCxnSpPr>
            <a:stCxn id="347" idx="3"/>
          </p:cNvCxnSpPr>
          <p:nvPr/>
        </p:nvCxnSpPr>
        <p:spPr>
          <a:xfrm>
            <a:off x="4153769" y="690472"/>
            <a:ext cx="2010600" cy="479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49" name="Shape 349"/>
          <p:cNvSpPr/>
          <p:nvPr/>
        </p:nvSpPr>
        <p:spPr>
          <a:xfrm>
            <a:off x="6164385" y="1000898"/>
            <a:ext cx="86433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날짜 </a:t>
            </a:r>
          </a:p>
        </p:txBody>
      </p:sp>
      <p:sp>
        <p:nvSpPr>
          <p:cNvPr id="350" name="Shape 350"/>
          <p:cNvSpPr/>
          <p:nvPr/>
        </p:nvSpPr>
        <p:spPr>
          <a:xfrm>
            <a:off x="1845081" y="857051"/>
            <a:ext cx="2308687" cy="250808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1" name="Shape 351"/>
          <p:cNvCxnSpPr>
            <a:stCxn id="350" idx="3"/>
          </p:cNvCxnSpPr>
          <p:nvPr/>
        </p:nvCxnSpPr>
        <p:spPr>
          <a:xfrm>
            <a:off x="4153769" y="982455"/>
            <a:ext cx="2010600" cy="526200"/>
          </a:xfrm>
          <a:prstGeom prst="bentConnector3">
            <a:avLst>
              <a:gd fmla="val 42420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52" name="Shape 352"/>
          <p:cNvSpPr/>
          <p:nvPr/>
        </p:nvSpPr>
        <p:spPr>
          <a:xfrm>
            <a:off x="6164385" y="1339451"/>
            <a:ext cx="135607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Post 제목 </a:t>
            </a:r>
          </a:p>
        </p:txBody>
      </p:sp>
      <p:sp>
        <p:nvSpPr>
          <p:cNvPr id="353" name="Shape 353"/>
          <p:cNvSpPr/>
          <p:nvPr/>
        </p:nvSpPr>
        <p:spPr>
          <a:xfrm>
            <a:off x="1867446" y="1214048"/>
            <a:ext cx="552681" cy="250808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Shape 354"/>
          <p:cNvCxnSpPr>
            <a:stCxn id="353" idx="2"/>
          </p:cNvCxnSpPr>
          <p:nvPr/>
        </p:nvCxnSpPr>
        <p:spPr>
          <a:xfrm flipH="1" rot="-5400000">
            <a:off x="3592787" y="15856"/>
            <a:ext cx="1122599" cy="4020600"/>
          </a:xfrm>
          <a:prstGeom prst="bentConnector2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55" name="Shape 355"/>
          <p:cNvSpPr/>
          <p:nvPr/>
        </p:nvSpPr>
        <p:spPr>
          <a:xfrm>
            <a:off x="6164385" y="2418030"/>
            <a:ext cx="169616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HashTag 추가</a:t>
            </a:r>
          </a:p>
        </p:txBody>
      </p:sp>
      <p:sp>
        <p:nvSpPr>
          <p:cNvPr id="356" name="Shape 356"/>
          <p:cNvSpPr/>
          <p:nvPr/>
        </p:nvSpPr>
        <p:spPr>
          <a:xfrm>
            <a:off x="2014996" y="2657833"/>
            <a:ext cx="1934991" cy="533054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7" name="Shape 357"/>
          <p:cNvCxnSpPr>
            <a:stCxn id="356" idx="2"/>
          </p:cNvCxnSpPr>
          <p:nvPr/>
        </p:nvCxnSpPr>
        <p:spPr>
          <a:xfrm flipH="1" rot="-5400000">
            <a:off x="4380041" y="1793337"/>
            <a:ext cx="386699" cy="3181799"/>
          </a:xfrm>
          <a:prstGeom prst="bentConnector2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58" name="Shape 358"/>
          <p:cNvSpPr/>
          <p:nvPr/>
        </p:nvSpPr>
        <p:spPr>
          <a:xfrm>
            <a:off x="6164385" y="3408305"/>
            <a:ext cx="168507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이미지 업로드</a:t>
            </a:r>
          </a:p>
        </p:txBody>
      </p:sp>
      <p:sp>
        <p:nvSpPr>
          <p:cNvPr id="359" name="Shape 359"/>
          <p:cNvSpPr/>
          <p:nvPr/>
        </p:nvSpPr>
        <p:spPr>
          <a:xfrm>
            <a:off x="6609328" y="3743469"/>
            <a:ext cx="1774845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순서 변경</a:t>
            </a:r>
          </a:p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최대 3개 이미지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Shape 3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7" y="287281"/>
            <a:ext cx="5460646" cy="354750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/>
          <p:nvPr/>
        </p:nvSpPr>
        <p:spPr>
          <a:xfrm>
            <a:off x="1130474" y="3937619"/>
            <a:ext cx="13468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신규 입력 </a:t>
            </a:r>
          </a:p>
        </p:txBody>
      </p:sp>
      <p:sp>
        <p:nvSpPr>
          <p:cNvPr id="367" name="Shape 367"/>
          <p:cNvSpPr/>
          <p:nvPr/>
        </p:nvSpPr>
        <p:spPr>
          <a:xfrm>
            <a:off x="3707903" y="3937619"/>
            <a:ext cx="135607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Post 수정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Shape 3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169" y="287281"/>
            <a:ext cx="5457700" cy="3547506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/>
          <p:nvPr/>
        </p:nvSpPr>
        <p:spPr>
          <a:xfrm>
            <a:off x="1810296" y="1540148"/>
            <a:ext cx="1008112" cy="1368151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5" name="Shape 375"/>
          <p:cNvCxnSpPr>
            <a:stCxn id="374" idx="2"/>
          </p:cNvCxnSpPr>
          <p:nvPr/>
        </p:nvCxnSpPr>
        <p:spPr>
          <a:xfrm flipH="1" rot="-5400000">
            <a:off x="2136452" y="3086200"/>
            <a:ext cx="1173300" cy="8175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76" name="Shape 376"/>
          <p:cNvSpPr/>
          <p:nvPr/>
        </p:nvSpPr>
        <p:spPr>
          <a:xfrm>
            <a:off x="2386359" y="4147294"/>
            <a:ext cx="17572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이미지 업로드 </a:t>
            </a:r>
          </a:p>
        </p:txBody>
      </p:sp>
      <p:sp>
        <p:nvSpPr>
          <p:cNvPr id="377" name="Shape 377"/>
          <p:cNvSpPr/>
          <p:nvPr/>
        </p:nvSpPr>
        <p:spPr>
          <a:xfrm>
            <a:off x="2699308" y="4513683"/>
            <a:ext cx="1774845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순서 변경</a:t>
            </a:r>
          </a:p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최대 5개 이미지</a:t>
            </a:r>
          </a:p>
        </p:txBody>
      </p:sp>
      <p:sp>
        <p:nvSpPr>
          <p:cNvPr id="378" name="Shape 378"/>
          <p:cNvSpPr/>
          <p:nvPr/>
        </p:nvSpPr>
        <p:spPr>
          <a:xfrm>
            <a:off x="6372200" y="1804040"/>
            <a:ext cx="14798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닉네임 변경</a:t>
            </a:r>
          </a:p>
        </p:txBody>
      </p:sp>
      <p:sp>
        <p:nvSpPr>
          <p:cNvPr id="379" name="Shape 379"/>
          <p:cNvSpPr/>
          <p:nvPr/>
        </p:nvSpPr>
        <p:spPr>
          <a:xfrm>
            <a:off x="3826519" y="1584262"/>
            <a:ext cx="1393551" cy="246074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Shape 380"/>
          <p:cNvCxnSpPr>
            <a:stCxn id="379" idx="3"/>
            <a:endCxn id="378" idx="1"/>
          </p:cNvCxnSpPr>
          <p:nvPr/>
        </p:nvCxnSpPr>
        <p:spPr>
          <a:xfrm>
            <a:off x="5220071" y="1707300"/>
            <a:ext cx="1152000" cy="2661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81" name="Shape 381"/>
          <p:cNvSpPr/>
          <p:nvPr/>
        </p:nvSpPr>
        <p:spPr>
          <a:xfrm>
            <a:off x="6804247" y="2142593"/>
            <a:ext cx="170591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Nickname 변경</a:t>
            </a:r>
          </a:p>
        </p:txBody>
      </p:sp>
      <p:sp>
        <p:nvSpPr>
          <p:cNvPr id="382" name="Shape 382"/>
          <p:cNvSpPr/>
          <p:nvPr/>
        </p:nvSpPr>
        <p:spPr>
          <a:xfrm>
            <a:off x="3826519" y="2019556"/>
            <a:ext cx="1393551" cy="246074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3" name="Shape 383"/>
          <p:cNvCxnSpPr/>
          <p:nvPr/>
        </p:nvCxnSpPr>
        <p:spPr>
          <a:xfrm>
            <a:off x="5220071" y="2153760"/>
            <a:ext cx="1152000" cy="6006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84" name="Shape 384"/>
          <p:cNvSpPr/>
          <p:nvPr/>
        </p:nvSpPr>
        <p:spPr>
          <a:xfrm>
            <a:off x="6372200" y="2585089"/>
            <a:ext cx="14798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닉네임 변경</a:t>
            </a:r>
          </a:p>
        </p:txBody>
      </p:sp>
      <p:sp>
        <p:nvSpPr>
          <p:cNvPr id="385" name="Shape 385"/>
          <p:cNvSpPr/>
          <p:nvPr/>
        </p:nvSpPr>
        <p:spPr>
          <a:xfrm>
            <a:off x="6804247" y="2908299"/>
            <a:ext cx="20604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HashTag 추가 변경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Shape 3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169" y="287281"/>
            <a:ext cx="5457700" cy="354750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/>
          <p:nvPr/>
        </p:nvSpPr>
        <p:spPr>
          <a:xfrm>
            <a:off x="6516216" y="1804040"/>
            <a:ext cx="176644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과거 Post 이력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Shape 3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169" y="287281"/>
            <a:ext cx="5457699" cy="354750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Shape 399"/>
          <p:cNvSpPr/>
          <p:nvPr/>
        </p:nvSpPr>
        <p:spPr>
          <a:xfrm>
            <a:off x="6516216" y="1804040"/>
            <a:ext cx="163858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1:1 채팅 이력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2429"/>
            <a:ext cx="9144000" cy="3410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Shape 4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169" y="287281"/>
            <a:ext cx="5457699" cy="354750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/>
          <p:nvPr/>
        </p:nvSpPr>
        <p:spPr>
          <a:xfrm>
            <a:off x="5452987" y="1360274"/>
            <a:ext cx="14798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서비스 공지</a:t>
            </a:r>
          </a:p>
        </p:txBody>
      </p:sp>
      <p:sp>
        <p:nvSpPr>
          <p:cNvPr id="407" name="Shape 407"/>
          <p:cNvSpPr/>
          <p:nvPr/>
        </p:nvSpPr>
        <p:spPr>
          <a:xfrm>
            <a:off x="2843808" y="1159546"/>
            <a:ext cx="2160240" cy="246074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8" name="Shape 408"/>
          <p:cNvCxnSpPr>
            <a:stCxn id="407" idx="3"/>
            <a:endCxn id="406" idx="1"/>
          </p:cNvCxnSpPr>
          <p:nvPr/>
        </p:nvCxnSpPr>
        <p:spPr>
          <a:xfrm>
            <a:off x="5004048" y="1282584"/>
            <a:ext cx="448800" cy="246900"/>
          </a:xfrm>
          <a:prstGeom prst="bentConnector3">
            <a:avLst>
              <a:gd fmla="val 50016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409" name="Shape 409"/>
          <p:cNvSpPr/>
          <p:nvPr/>
        </p:nvSpPr>
        <p:spPr>
          <a:xfrm>
            <a:off x="5821535" y="1654377"/>
            <a:ext cx="22393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SuperUser, Staff 권한 </a:t>
            </a:r>
          </a:p>
        </p:txBody>
      </p:sp>
      <p:sp>
        <p:nvSpPr>
          <p:cNvPr id="410" name="Shape 410"/>
          <p:cNvSpPr/>
          <p:nvPr/>
        </p:nvSpPr>
        <p:spPr>
          <a:xfrm>
            <a:off x="2840241" y="2083930"/>
            <a:ext cx="1475473" cy="246074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1" name="Shape 411"/>
          <p:cNvCxnSpPr>
            <a:stCxn id="410" idx="3"/>
          </p:cNvCxnSpPr>
          <p:nvPr/>
        </p:nvCxnSpPr>
        <p:spPr>
          <a:xfrm>
            <a:off x="4315714" y="2206967"/>
            <a:ext cx="1192500" cy="6039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412" name="Shape 412"/>
          <p:cNvSpPr/>
          <p:nvPr/>
        </p:nvSpPr>
        <p:spPr>
          <a:xfrm>
            <a:off x="5452987" y="2635403"/>
            <a:ext cx="14798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서비스 버전</a:t>
            </a:r>
          </a:p>
        </p:txBody>
      </p:sp>
      <p:sp>
        <p:nvSpPr>
          <p:cNvPr id="413" name="Shape 413"/>
          <p:cNvSpPr/>
          <p:nvPr/>
        </p:nvSpPr>
        <p:spPr>
          <a:xfrm>
            <a:off x="2878646" y="2508859"/>
            <a:ext cx="568858" cy="246074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4" name="Shape 414"/>
          <p:cNvCxnSpPr>
            <a:stCxn id="413" idx="2"/>
          </p:cNvCxnSpPr>
          <p:nvPr/>
        </p:nvCxnSpPr>
        <p:spPr>
          <a:xfrm flipH="1" rot="-5400000">
            <a:off x="2952175" y="2965834"/>
            <a:ext cx="1470600" cy="10488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415" name="Shape 415"/>
          <p:cNvSpPr/>
          <p:nvPr/>
        </p:nvSpPr>
        <p:spPr>
          <a:xfrm>
            <a:off x="4139951" y="4240512"/>
            <a:ext cx="17572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개인 이력 제거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/>
        </p:nvSpPr>
        <p:spPr>
          <a:xfrm>
            <a:off x="4030750" y="3883157"/>
            <a:ext cx="1150200" cy="514200"/>
          </a:xfrm>
          <a:prstGeom prst="rect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Shape 421"/>
          <p:cNvSpPr/>
          <p:nvPr/>
        </p:nvSpPr>
        <p:spPr>
          <a:xfrm>
            <a:off x="2467233" y="1728484"/>
            <a:ext cx="864095" cy="244306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</a:p>
        </p:txBody>
      </p:sp>
      <p:sp>
        <p:nvSpPr>
          <p:cNvPr id="422" name="Shape 422"/>
          <p:cNvSpPr/>
          <p:nvPr/>
        </p:nvSpPr>
        <p:spPr>
          <a:xfrm>
            <a:off x="2324225" y="1603424"/>
            <a:ext cx="1150112" cy="1157621"/>
          </a:xfrm>
          <a:prstGeom prst="rect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/>
          <p:cNvSpPr/>
          <p:nvPr/>
        </p:nvSpPr>
        <p:spPr>
          <a:xfrm>
            <a:off x="2455659" y="1302629"/>
            <a:ext cx="81067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Template</a:t>
            </a:r>
          </a:p>
        </p:txBody>
      </p:sp>
      <p:sp>
        <p:nvSpPr>
          <p:cNvPr id="424" name="Shape 424"/>
          <p:cNvSpPr/>
          <p:nvPr/>
        </p:nvSpPr>
        <p:spPr>
          <a:xfrm>
            <a:off x="2467233" y="2087671"/>
            <a:ext cx="864095" cy="244306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Socket.io</a:t>
            </a:r>
          </a:p>
        </p:txBody>
      </p:sp>
      <p:sp>
        <p:nvSpPr>
          <p:cNvPr id="425" name="Shape 425"/>
          <p:cNvSpPr/>
          <p:nvPr/>
        </p:nvSpPr>
        <p:spPr>
          <a:xfrm>
            <a:off x="4352358" y="2922334"/>
            <a:ext cx="51648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</a:p>
        </p:txBody>
      </p:sp>
      <p:sp>
        <p:nvSpPr>
          <p:cNvPr id="426" name="Shape 426"/>
          <p:cNvSpPr/>
          <p:nvPr/>
        </p:nvSpPr>
        <p:spPr>
          <a:xfrm>
            <a:off x="5846005" y="2908426"/>
            <a:ext cx="63190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</a:p>
        </p:txBody>
      </p:sp>
      <p:sp>
        <p:nvSpPr>
          <p:cNvPr id="427" name="Shape 427"/>
          <p:cNvSpPr/>
          <p:nvPr/>
        </p:nvSpPr>
        <p:spPr>
          <a:xfrm>
            <a:off x="2098676" y="828575"/>
            <a:ext cx="5184574" cy="2592287"/>
          </a:xfrm>
          <a:prstGeom prst="rect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Shape 428"/>
          <p:cNvSpPr/>
          <p:nvPr/>
        </p:nvSpPr>
        <p:spPr>
          <a:xfrm>
            <a:off x="2076772" y="3622030"/>
            <a:ext cx="5184574" cy="956477"/>
          </a:xfrm>
          <a:prstGeom prst="rect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Shape 429"/>
          <p:cNvSpPr/>
          <p:nvPr/>
        </p:nvSpPr>
        <p:spPr>
          <a:xfrm>
            <a:off x="2359817" y="690075"/>
            <a:ext cx="1534393" cy="27699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Django Application</a:t>
            </a:r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2727" y="2803525"/>
            <a:ext cx="544632" cy="544632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/>
          <p:nvPr/>
        </p:nvSpPr>
        <p:spPr>
          <a:xfrm>
            <a:off x="7615448" y="2484050"/>
            <a:ext cx="965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postGRE</a:t>
            </a:r>
          </a:p>
        </p:txBody>
      </p:sp>
      <p:pic>
        <p:nvPicPr>
          <p:cNvPr id="432" name="Shape 4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2727" y="3870457"/>
            <a:ext cx="544632" cy="544632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Shape 433"/>
          <p:cNvSpPr/>
          <p:nvPr/>
        </p:nvSpPr>
        <p:spPr>
          <a:xfrm>
            <a:off x="7565350" y="3510610"/>
            <a:ext cx="88838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mongoDB</a:t>
            </a:r>
          </a:p>
        </p:txBody>
      </p:sp>
      <p:pic>
        <p:nvPicPr>
          <p:cNvPr descr="browser icon에 대한 이미지 검색결과" id="434" name="Shape 4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875" y="1911693"/>
            <a:ext cx="544632" cy="5446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hone icon에 대한 이미지 검색결과" id="435" name="Shape 435"/>
          <p:cNvPicPr preferRelativeResize="0"/>
          <p:nvPr/>
        </p:nvPicPr>
        <p:blipFill rotWithShape="1">
          <a:blip r:embed="rId5">
            <a:alphaModFix/>
          </a:blip>
          <a:srcRect b="0" l="19071" r="21572" t="0"/>
          <a:stretch/>
        </p:blipFill>
        <p:spPr>
          <a:xfrm>
            <a:off x="900112" y="3559796"/>
            <a:ext cx="296964" cy="500298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/>
          <p:nvPr/>
        </p:nvSpPr>
        <p:spPr>
          <a:xfrm>
            <a:off x="4030750" y="2803661"/>
            <a:ext cx="1150112" cy="514345"/>
          </a:xfrm>
          <a:prstGeom prst="rect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Shape 437"/>
          <p:cNvSpPr/>
          <p:nvPr/>
        </p:nvSpPr>
        <p:spPr>
          <a:xfrm>
            <a:off x="5586900" y="2803661"/>
            <a:ext cx="1150112" cy="514345"/>
          </a:xfrm>
          <a:prstGeom prst="rect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Shape 438"/>
          <p:cNvSpPr/>
          <p:nvPr/>
        </p:nvSpPr>
        <p:spPr>
          <a:xfrm>
            <a:off x="4303099" y="4001825"/>
            <a:ext cx="810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Socket</a:t>
            </a:r>
          </a:p>
        </p:txBody>
      </p:sp>
      <p:sp>
        <p:nvSpPr>
          <p:cNvPr id="439" name="Shape 439"/>
          <p:cNvSpPr/>
          <p:nvPr/>
        </p:nvSpPr>
        <p:spPr>
          <a:xfrm>
            <a:off x="2746264" y="4422526"/>
            <a:ext cx="1519967" cy="27699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Nodejs Application</a:t>
            </a:r>
          </a:p>
        </p:txBody>
      </p:sp>
      <p:cxnSp>
        <p:nvCxnSpPr>
          <p:cNvPr id="440" name="Shape 440"/>
          <p:cNvCxnSpPr>
            <a:stCxn id="435" idx="3"/>
            <a:endCxn id="436" idx="1"/>
          </p:cNvCxnSpPr>
          <p:nvPr/>
        </p:nvCxnSpPr>
        <p:spPr>
          <a:xfrm flipH="1" rot="10800000">
            <a:off x="1197077" y="3060845"/>
            <a:ext cx="2833800" cy="7491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441" name="Shape 441"/>
          <p:cNvCxnSpPr>
            <a:stCxn id="422" idx="3"/>
            <a:endCxn id="436" idx="0"/>
          </p:cNvCxnSpPr>
          <p:nvPr/>
        </p:nvCxnSpPr>
        <p:spPr>
          <a:xfrm>
            <a:off x="3474338" y="2182234"/>
            <a:ext cx="1131600" cy="621300"/>
          </a:xfrm>
          <a:prstGeom prst="bentConnector2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442" name="Shape 442"/>
          <p:cNvCxnSpPr>
            <a:stCxn id="424" idx="2"/>
            <a:endCxn id="420" idx="0"/>
          </p:cNvCxnSpPr>
          <p:nvPr/>
        </p:nvCxnSpPr>
        <p:spPr>
          <a:xfrm flipH="1" rot="-5400000">
            <a:off x="2976981" y="2254278"/>
            <a:ext cx="1551299" cy="1706699"/>
          </a:xfrm>
          <a:prstGeom prst="bentConnector3">
            <a:avLst>
              <a:gd fmla="val 75047" name="adj1"/>
            </a:avLst>
          </a:prstGeom>
          <a:noFill/>
          <a:ln cap="flat" cmpd="sng" w="19050">
            <a:solidFill>
              <a:srgbClr val="E36C09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443" name="Shape 443"/>
          <p:cNvCxnSpPr>
            <a:stCxn id="420" idx="3"/>
            <a:endCxn id="432" idx="1"/>
          </p:cNvCxnSpPr>
          <p:nvPr/>
        </p:nvCxnSpPr>
        <p:spPr>
          <a:xfrm>
            <a:off x="5180950" y="4140257"/>
            <a:ext cx="2521800" cy="24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444" name="Shape 444"/>
          <p:cNvCxnSpPr/>
          <p:nvPr/>
        </p:nvCxnSpPr>
        <p:spPr>
          <a:xfrm>
            <a:off x="6737013" y="3046925"/>
            <a:ext cx="965713" cy="2442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445" name="Shape 445"/>
          <p:cNvCxnSpPr/>
          <p:nvPr/>
        </p:nvCxnSpPr>
        <p:spPr>
          <a:xfrm>
            <a:off x="5180862" y="3060834"/>
            <a:ext cx="406037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446" name="Shape 446"/>
          <p:cNvSpPr/>
          <p:nvPr/>
        </p:nvSpPr>
        <p:spPr>
          <a:xfrm>
            <a:off x="650627" y="4136748"/>
            <a:ext cx="864095" cy="244306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Socket.io</a:t>
            </a:r>
          </a:p>
        </p:txBody>
      </p:sp>
      <p:sp>
        <p:nvSpPr>
          <p:cNvPr id="447" name="Shape 447"/>
          <p:cNvSpPr/>
          <p:nvPr/>
        </p:nvSpPr>
        <p:spPr>
          <a:xfrm>
            <a:off x="430383" y="3346219"/>
            <a:ext cx="1312364" cy="1232288"/>
          </a:xfrm>
          <a:prstGeom prst="rect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687245" y="3209657"/>
            <a:ext cx="745140" cy="27699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F3F3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Android</a:t>
            </a:r>
          </a:p>
        </p:txBody>
      </p:sp>
      <p:sp>
        <p:nvSpPr>
          <p:cNvPr id="449" name="Shape 449"/>
          <p:cNvSpPr/>
          <p:nvPr/>
        </p:nvSpPr>
        <p:spPr>
          <a:xfrm>
            <a:off x="430383" y="1632075"/>
            <a:ext cx="1312364" cy="1169862"/>
          </a:xfrm>
          <a:prstGeom prst="rect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687245" y="1482019"/>
            <a:ext cx="737124" cy="27699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F3F3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Browser</a:t>
            </a:r>
          </a:p>
        </p:txBody>
      </p:sp>
      <p:sp>
        <p:nvSpPr>
          <p:cNvPr id="451" name="Shape 451"/>
          <p:cNvSpPr/>
          <p:nvPr/>
        </p:nvSpPr>
        <p:spPr>
          <a:xfrm>
            <a:off x="6465967" y="794485"/>
            <a:ext cx="2198766" cy="135902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6316573" y="673129"/>
            <a:ext cx="976549" cy="27699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F3F3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 API</a:t>
            </a:r>
          </a:p>
        </p:txBody>
      </p:sp>
      <p:sp>
        <p:nvSpPr>
          <p:cNvPr id="453" name="Shape 453"/>
          <p:cNvSpPr/>
          <p:nvPr/>
        </p:nvSpPr>
        <p:spPr>
          <a:xfrm>
            <a:off x="6678157" y="1062104"/>
            <a:ext cx="1045556" cy="244306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Map</a:t>
            </a:r>
          </a:p>
        </p:txBody>
      </p:sp>
      <p:sp>
        <p:nvSpPr>
          <p:cNvPr id="454" name="Shape 454"/>
          <p:cNvSpPr/>
          <p:nvPr/>
        </p:nvSpPr>
        <p:spPr>
          <a:xfrm>
            <a:off x="6682349" y="1381212"/>
            <a:ext cx="1831695" cy="244306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Firebase Cloud Messaging</a:t>
            </a:r>
          </a:p>
        </p:txBody>
      </p:sp>
      <p:cxnSp>
        <p:nvCxnSpPr>
          <p:cNvPr id="455" name="Shape 455"/>
          <p:cNvCxnSpPr>
            <a:stCxn id="454" idx="1"/>
            <a:endCxn id="436" idx="0"/>
          </p:cNvCxnSpPr>
          <p:nvPr/>
        </p:nvCxnSpPr>
        <p:spPr>
          <a:xfrm flipH="1">
            <a:off x="4605749" y="1503365"/>
            <a:ext cx="2076600" cy="1300200"/>
          </a:xfrm>
          <a:prstGeom prst="bentConnector2">
            <a:avLst/>
          </a:prstGeom>
          <a:noFill/>
          <a:ln cap="flat" cmpd="sng" w="19050">
            <a:solidFill>
              <a:srgbClr val="E36C09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456" name="Shape 456"/>
          <p:cNvCxnSpPr>
            <a:stCxn id="453" idx="1"/>
            <a:endCxn id="436" idx="0"/>
          </p:cNvCxnSpPr>
          <p:nvPr/>
        </p:nvCxnSpPr>
        <p:spPr>
          <a:xfrm flipH="1">
            <a:off x="4605757" y="1184257"/>
            <a:ext cx="2072400" cy="1619399"/>
          </a:xfrm>
          <a:prstGeom prst="bentConnector2">
            <a:avLst/>
          </a:prstGeom>
          <a:noFill/>
          <a:ln cap="flat" cmpd="sng" w="19050">
            <a:solidFill>
              <a:srgbClr val="E36C09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457" name="Shape 457"/>
          <p:cNvSpPr/>
          <p:nvPr/>
        </p:nvSpPr>
        <p:spPr>
          <a:xfrm>
            <a:off x="415147" y="4713989"/>
            <a:ext cx="2198766" cy="8728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617354" y="4500983"/>
            <a:ext cx="976549" cy="27699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F3F3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 API</a:t>
            </a:r>
          </a:p>
        </p:txBody>
      </p:sp>
      <p:sp>
        <p:nvSpPr>
          <p:cNvPr id="459" name="Shape 459"/>
          <p:cNvSpPr/>
          <p:nvPr/>
        </p:nvSpPr>
        <p:spPr>
          <a:xfrm>
            <a:off x="627335" y="4889957"/>
            <a:ext cx="1045556" cy="244306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Map</a:t>
            </a:r>
          </a:p>
        </p:txBody>
      </p:sp>
      <p:sp>
        <p:nvSpPr>
          <p:cNvPr id="460" name="Shape 460"/>
          <p:cNvSpPr/>
          <p:nvPr/>
        </p:nvSpPr>
        <p:spPr>
          <a:xfrm>
            <a:off x="631527" y="5209066"/>
            <a:ext cx="1831695" cy="244306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Cloud Messaging</a:t>
            </a:r>
          </a:p>
        </p:txBody>
      </p:sp>
      <p:cxnSp>
        <p:nvCxnSpPr>
          <p:cNvPr id="461" name="Shape 461"/>
          <p:cNvCxnSpPr>
            <a:stCxn id="459" idx="1"/>
            <a:endCxn id="435" idx="1"/>
          </p:cNvCxnSpPr>
          <p:nvPr/>
        </p:nvCxnSpPr>
        <p:spPr>
          <a:xfrm flipH="1" rot="10800000">
            <a:off x="627335" y="3810011"/>
            <a:ext cx="272700" cy="1202100"/>
          </a:xfrm>
          <a:prstGeom prst="bentConnector3">
            <a:avLst>
              <a:gd fmla="val -120154" name="adj1"/>
            </a:avLst>
          </a:prstGeom>
          <a:noFill/>
          <a:ln cap="flat" cmpd="sng" w="19050">
            <a:solidFill>
              <a:srgbClr val="E36C09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462" name="Shape 462"/>
          <p:cNvCxnSpPr>
            <a:stCxn id="460" idx="1"/>
            <a:endCxn id="435" idx="1"/>
          </p:cNvCxnSpPr>
          <p:nvPr/>
        </p:nvCxnSpPr>
        <p:spPr>
          <a:xfrm flipH="1" rot="10800000">
            <a:off x="631527" y="3809919"/>
            <a:ext cx="268499" cy="1521300"/>
          </a:xfrm>
          <a:prstGeom prst="bentConnector3">
            <a:avLst>
              <a:gd fmla="val -184470" name="adj1"/>
            </a:avLst>
          </a:prstGeom>
          <a:noFill/>
          <a:ln cap="flat" cmpd="sng" w="19050">
            <a:solidFill>
              <a:srgbClr val="E36C09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463" name="Shape 463"/>
          <p:cNvCxnSpPr/>
          <p:nvPr/>
        </p:nvCxnSpPr>
        <p:spPr>
          <a:xfrm>
            <a:off x="1489945" y="4256457"/>
            <a:ext cx="2540804" cy="0"/>
          </a:xfrm>
          <a:prstGeom prst="straightConnector1">
            <a:avLst/>
          </a:prstGeom>
          <a:noFill/>
          <a:ln cap="flat" cmpd="sng" w="19050">
            <a:solidFill>
              <a:srgbClr val="E36C09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464" name="Shape 464"/>
          <p:cNvSpPr/>
          <p:nvPr/>
        </p:nvSpPr>
        <p:spPr>
          <a:xfrm>
            <a:off x="6129525" y="108500"/>
            <a:ext cx="1001700" cy="27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F3F3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CoolSMS</a:t>
            </a:r>
          </a:p>
        </p:txBody>
      </p:sp>
      <p:sp>
        <p:nvSpPr>
          <p:cNvPr id="465" name="Shape 465"/>
          <p:cNvSpPr/>
          <p:nvPr/>
        </p:nvSpPr>
        <p:spPr>
          <a:xfrm>
            <a:off x="7192863" y="131663"/>
            <a:ext cx="939949" cy="244306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문자 보내기</a:t>
            </a:r>
          </a:p>
        </p:txBody>
      </p:sp>
      <p:cxnSp>
        <p:nvCxnSpPr>
          <p:cNvPr id="466" name="Shape 466"/>
          <p:cNvCxnSpPr>
            <a:stCxn id="465" idx="2"/>
            <a:endCxn id="436" idx="0"/>
          </p:cNvCxnSpPr>
          <p:nvPr/>
        </p:nvCxnSpPr>
        <p:spPr>
          <a:xfrm rot="5400000">
            <a:off x="4920537" y="61269"/>
            <a:ext cx="2427600" cy="3057000"/>
          </a:xfrm>
          <a:prstGeom prst="bentConnector3">
            <a:avLst>
              <a:gd fmla="val 5272" name="adj1"/>
            </a:avLst>
          </a:prstGeom>
          <a:noFill/>
          <a:ln cap="flat" cmpd="sng" w="19050">
            <a:solidFill>
              <a:srgbClr val="E36C09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467" name="Shape 467"/>
          <p:cNvCxnSpPr>
            <a:stCxn id="434" idx="3"/>
            <a:endCxn id="422" idx="1"/>
          </p:cNvCxnSpPr>
          <p:nvPr/>
        </p:nvCxnSpPr>
        <p:spPr>
          <a:xfrm flipH="1" rot="10800000">
            <a:off x="1322507" y="2182209"/>
            <a:ext cx="1001700" cy="18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468" name="Shape 468"/>
          <p:cNvSpPr/>
          <p:nvPr/>
        </p:nvSpPr>
        <p:spPr>
          <a:xfrm>
            <a:off x="6682349" y="1730591"/>
            <a:ext cx="1831695" cy="244306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RTCPeerConnection</a:t>
            </a:r>
          </a:p>
        </p:txBody>
      </p:sp>
      <p:cxnSp>
        <p:nvCxnSpPr>
          <p:cNvPr id="469" name="Shape 469"/>
          <p:cNvCxnSpPr>
            <a:stCxn id="468" idx="1"/>
            <a:endCxn id="420" idx="3"/>
          </p:cNvCxnSpPr>
          <p:nvPr/>
        </p:nvCxnSpPr>
        <p:spPr>
          <a:xfrm flipH="1">
            <a:off x="5180849" y="1852745"/>
            <a:ext cx="1501500" cy="2287499"/>
          </a:xfrm>
          <a:prstGeom prst="bentConnector3">
            <a:avLst>
              <a:gd fmla="val 86031" name="adj1"/>
            </a:avLst>
          </a:prstGeom>
          <a:noFill/>
          <a:ln cap="flat" cmpd="sng" w="19050">
            <a:solidFill>
              <a:srgbClr val="E36C09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470" name="Shape 470"/>
          <p:cNvSpPr/>
          <p:nvPr/>
        </p:nvSpPr>
        <p:spPr>
          <a:xfrm>
            <a:off x="2467233" y="2413276"/>
            <a:ext cx="864095" cy="244306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WebRTC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Shape 4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1248"/>
            <a:ext cx="9144000" cy="539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/>
        </p:nvSpPr>
        <p:spPr>
          <a:xfrm>
            <a:off x="277100" y="320452"/>
            <a:ext cx="241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23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#1 Front-End</a:t>
            </a:r>
          </a:p>
        </p:txBody>
      </p:sp>
      <p:sp>
        <p:nvSpPr>
          <p:cNvPr id="482" name="Shape 482"/>
          <p:cNvSpPr/>
          <p:nvPr/>
        </p:nvSpPr>
        <p:spPr>
          <a:xfrm>
            <a:off x="919250" y="813400"/>
            <a:ext cx="2199000" cy="3008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23850" lvl="0" marL="45720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500">
                <a:solidFill>
                  <a:srgbClr val="632423"/>
                </a:solidFill>
              </a:rPr>
              <a:t>Carousel API</a:t>
            </a:r>
          </a:p>
          <a:p>
            <a:pPr indent="-323850" lvl="0" marL="457200" marR="0" rtl="0" algn="l">
              <a:spcBef>
                <a:spcPts val="0"/>
              </a:spcBef>
              <a:buClr>
                <a:srgbClr val="632423"/>
              </a:buClr>
              <a:buSzPct val="100000"/>
              <a:buChar char="-"/>
            </a:pPr>
            <a:r>
              <a:rPr lang="ko-KR" sz="1500">
                <a:solidFill>
                  <a:srgbClr val="632423"/>
                </a:solidFill>
              </a:rPr>
              <a:t>PaperFold.js</a:t>
            </a:r>
          </a:p>
          <a:p>
            <a:pPr indent="-323850" lvl="0" marL="457200" marR="0" rtl="0" algn="l">
              <a:spcBef>
                <a:spcPts val="0"/>
              </a:spcBef>
              <a:buClr>
                <a:srgbClr val="632423"/>
              </a:buClr>
              <a:buSzPct val="100000"/>
              <a:buChar char="-"/>
            </a:pPr>
            <a:r>
              <a:rPr lang="ko-KR" sz="1500">
                <a:solidFill>
                  <a:srgbClr val="632423"/>
                </a:solidFill>
              </a:rPr>
              <a:t>Ajax Callback</a:t>
            </a:r>
          </a:p>
          <a:p>
            <a:pPr indent="-323850" lvl="0" marL="457200" marR="0" rtl="0" algn="l">
              <a:spcBef>
                <a:spcPts val="0"/>
              </a:spcBef>
              <a:buClr>
                <a:srgbClr val="632423"/>
              </a:buClr>
              <a:buSzPct val="100000"/>
              <a:buChar char="-"/>
            </a:pPr>
            <a:r>
              <a:rPr lang="ko-KR" sz="1500">
                <a:solidFill>
                  <a:srgbClr val="632423"/>
                </a:solidFill>
              </a:rPr>
              <a:t>SVG</a:t>
            </a:r>
          </a:p>
          <a:p>
            <a:pPr indent="-323850" lvl="0" marL="457200" marR="0" rtl="0" algn="l">
              <a:spcBef>
                <a:spcPts val="0"/>
              </a:spcBef>
              <a:buClr>
                <a:srgbClr val="632423"/>
              </a:buClr>
              <a:buSzPct val="100000"/>
              <a:buChar char="-"/>
            </a:pPr>
            <a:r>
              <a:rPr lang="ko-KR" sz="1500">
                <a:solidFill>
                  <a:srgbClr val="632423"/>
                </a:solidFill>
              </a:rPr>
              <a:t>SASS</a:t>
            </a:r>
          </a:p>
        </p:txBody>
      </p:sp>
      <p:pic>
        <p:nvPicPr>
          <p:cNvPr id="483" name="Shape 483"/>
          <p:cNvPicPr preferRelativeResize="0"/>
          <p:nvPr/>
        </p:nvPicPr>
        <p:blipFill rotWithShape="1">
          <a:blip r:embed="rId3">
            <a:alphaModFix/>
          </a:blip>
          <a:srcRect b="0" l="22717" r="20773" t="0"/>
          <a:stretch/>
        </p:blipFill>
        <p:spPr>
          <a:xfrm>
            <a:off x="1093874" y="3996224"/>
            <a:ext cx="2134003" cy="15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Shape 484"/>
          <p:cNvSpPr/>
          <p:nvPr/>
        </p:nvSpPr>
        <p:spPr>
          <a:xfrm>
            <a:off x="3172700" y="320452"/>
            <a:ext cx="241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23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b="1" lang="ko-KR" sz="2300">
                <a:solidFill>
                  <a:srgbClr val="632423"/>
                </a:solidFill>
              </a:rPr>
              <a:t>2</a:t>
            </a:r>
            <a:r>
              <a:rPr b="1" lang="ko-KR" sz="23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-KR" sz="2300">
                <a:solidFill>
                  <a:srgbClr val="632423"/>
                </a:solidFill>
              </a:rPr>
              <a:t>Android</a:t>
            </a:r>
          </a:p>
        </p:txBody>
      </p:sp>
      <p:sp>
        <p:nvSpPr>
          <p:cNvPr id="485" name="Shape 485"/>
          <p:cNvSpPr/>
          <p:nvPr/>
        </p:nvSpPr>
        <p:spPr>
          <a:xfrm>
            <a:off x="3738650" y="813400"/>
            <a:ext cx="2518200" cy="30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23850" lvl="0" marL="45720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500">
                <a:solidFill>
                  <a:srgbClr val="632423"/>
                </a:solidFill>
              </a:rPr>
              <a:t>Picaso, Glide</a:t>
            </a:r>
          </a:p>
          <a:p>
            <a:pPr indent="-323850" lvl="0" marL="457200" marR="0" rtl="0" algn="l">
              <a:spcBef>
                <a:spcPts val="0"/>
              </a:spcBef>
              <a:buClr>
                <a:srgbClr val="632423"/>
              </a:buClr>
              <a:buSzPct val="100000"/>
              <a:buChar char="-"/>
            </a:pPr>
            <a:r>
              <a:rPr lang="ko-KR" sz="1500">
                <a:solidFill>
                  <a:srgbClr val="632423"/>
                </a:solidFill>
              </a:rPr>
              <a:t>Retrofit, OKHttp</a:t>
            </a:r>
          </a:p>
          <a:p>
            <a:pPr indent="-323850" lvl="0" marL="457200" marR="0" rtl="0" algn="l">
              <a:spcBef>
                <a:spcPts val="0"/>
              </a:spcBef>
              <a:buClr>
                <a:srgbClr val="632423"/>
              </a:buClr>
              <a:buSzPct val="100000"/>
              <a:buChar char="-"/>
            </a:pPr>
            <a:r>
              <a:rPr lang="ko-KR" sz="1500">
                <a:solidFill>
                  <a:srgbClr val="632423"/>
                </a:solidFill>
              </a:rPr>
              <a:t>RXJava, Java8</a:t>
            </a:r>
          </a:p>
          <a:p>
            <a:pPr indent="-323850" lvl="0" marL="457200" marR="0" rtl="0" algn="l">
              <a:spcBef>
                <a:spcPts val="0"/>
              </a:spcBef>
              <a:buClr>
                <a:srgbClr val="632423"/>
              </a:buClr>
              <a:buSzPct val="100000"/>
              <a:buChar char="-"/>
            </a:pPr>
            <a:r>
              <a:rPr lang="ko-KR" sz="1500">
                <a:solidFill>
                  <a:srgbClr val="632423"/>
                </a:solidFill>
              </a:rPr>
              <a:t>Socket.io</a:t>
            </a:r>
          </a:p>
          <a:p>
            <a:pPr indent="-323850" lvl="0" marL="457200" marR="0" rtl="0" algn="l">
              <a:spcBef>
                <a:spcPts val="0"/>
              </a:spcBef>
              <a:buClr>
                <a:srgbClr val="6AA84F"/>
              </a:buClr>
              <a:buSzPct val="100000"/>
              <a:buChar char="-"/>
            </a:pPr>
            <a:r>
              <a:rPr lang="ko-KR" sz="1500">
                <a:solidFill>
                  <a:srgbClr val="6AA84F"/>
                </a:solidFill>
              </a:rPr>
              <a:t>Firebase</a:t>
            </a:r>
          </a:p>
          <a:p>
            <a:pPr indent="-323850" lvl="0" marL="457200" marR="0" rtl="0" algn="l">
              <a:spcBef>
                <a:spcPts val="0"/>
              </a:spcBef>
              <a:buClr>
                <a:srgbClr val="632423"/>
              </a:buClr>
              <a:buSzPct val="100000"/>
              <a:buChar char="-"/>
            </a:pPr>
            <a:r>
              <a:rPr lang="ko-KR" sz="1500">
                <a:solidFill>
                  <a:srgbClr val="632423"/>
                </a:solidFill>
              </a:rPr>
              <a:t>Google Map</a:t>
            </a:r>
          </a:p>
        </p:txBody>
      </p:sp>
      <p:sp>
        <p:nvSpPr>
          <p:cNvPr id="486" name="Shape 486"/>
          <p:cNvSpPr/>
          <p:nvPr/>
        </p:nvSpPr>
        <p:spPr>
          <a:xfrm>
            <a:off x="5992100" y="320452"/>
            <a:ext cx="241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23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b="1" lang="ko-KR" sz="2300">
                <a:solidFill>
                  <a:srgbClr val="632423"/>
                </a:solidFill>
              </a:rPr>
              <a:t>3</a:t>
            </a:r>
            <a:r>
              <a:rPr b="1" lang="ko-KR" sz="23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-KR" sz="2300">
                <a:solidFill>
                  <a:srgbClr val="632423"/>
                </a:solidFill>
              </a:rPr>
              <a:t>Back-End</a:t>
            </a:r>
          </a:p>
        </p:txBody>
      </p:sp>
      <p:sp>
        <p:nvSpPr>
          <p:cNvPr id="487" name="Shape 487"/>
          <p:cNvSpPr/>
          <p:nvPr/>
        </p:nvSpPr>
        <p:spPr>
          <a:xfrm>
            <a:off x="6558050" y="813400"/>
            <a:ext cx="2518200" cy="30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23850" lvl="0" marL="457200" marR="0" rtl="0" algn="l">
              <a:spcBef>
                <a:spcPts val="0"/>
              </a:spcBef>
              <a:buClr>
                <a:srgbClr val="632423"/>
              </a:buClr>
              <a:buSzPct val="100000"/>
              <a:buChar char="-"/>
            </a:pPr>
            <a:r>
              <a:rPr lang="ko-KR" sz="1500">
                <a:solidFill>
                  <a:srgbClr val="632423"/>
                </a:solidFill>
              </a:rPr>
              <a:t>GoogleMap</a:t>
            </a:r>
          </a:p>
          <a:p>
            <a:pPr indent="-323850" lvl="0" marL="457200" marR="0" rtl="0" algn="l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ko-KR" sz="1500">
                <a:solidFill>
                  <a:srgbClr val="38761D"/>
                </a:solidFill>
              </a:rPr>
              <a:t>Firebase</a:t>
            </a:r>
          </a:p>
          <a:p>
            <a:pPr indent="-323850" lvl="0" marL="457200" marR="0" rtl="0" algn="l">
              <a:spcBef>
                <a:spcPts val="0"/>
              </a:spcBef>
              <a:buClr>
                <a:srgbClr val="6AA84F"/>
              </a:buClr>
              <a:buSzPct val="100000"/>
              <a:buChar char="-"/>
            </a:pPr>
            <a:r>
              <a:rPr lang="ko-KR" sz="1500">
                <a:solidFill>
                  <a:srgbClr val="6AA84F"/>
                </a:solidFill>
              </a:rPr>
              <a:t>Socket.io</a:t>
            </a:r>
          </a:p>
          <a:p>
            <a:pPr indent="-323850" lvl="0" marL="457200" marR="0" rtl="0" algn="l">
              <a:spcBef>
                <a:spcPts val="0"/>
              </a:spcBef>
              <a:buClr>
                <a:srgbClr val="6AA84F"/>
              </a:buClr>
              <a:buSzPct val="100000"/>
              <a:buChar char="-"/>
            </a:pPr>
            <a:r>
              <a:rPr lang="ko-KR" sz="1500">
                <a:solidFill>
                  <a:srgbClr val="6AA84F"/>
                </a:solidFill>
              </a:rPr>
              <a:t>Node.js</a:t>
            </a:r>
          </a:p>
          <a:p>
            <a:pPr indent="-323850" lvl="0" marL="457200" marR="0" rtl="0" algn="l">
              <a:spcBef>
                <a:spcPts val="0"/>
              </a:spcBef>
              <a:buClr>
                <a:srgbClr val="6AA84F"/>
              </a:buClr>
              <a:buSzPct val="100000"/>
              <a:buChar char="-"/>
            </a:pPr>
            <a:r>
              <a:rPr lang="ko-KR" sz="1500">
                <a:solidFill>
                  <a:srgbClr val="6AA84F"/>
                </a:solidFill>
              </a:rPr>
              <a:t>Express</a:t>
            </a:r>
          </a:p>
          <a:p>
            <a:pPr indent="-323850" lvl="0" marL="457200" marR="0" rtl="0" algn="l">
              <a:spcBef>
                <a:spcPts val="0"/>
              </a:spcBef>
              <a:buClr>
                <a:srgbClr val="632423"/>
              </a:buClr>
              <a:buSzPct val="100000"/>
              <a:buChar char="-"/>
            </a:pPr>
            <a:r>
              <a:rPr lang="ko-KR" sz="1500">
                <a:solidFill>
                  <a:srgbClr val="632423"/>
                </a:solidFill>
              </a:rPr>
              <a:t>mongoDB</a:t>
            </a:r>
          </a:p>
          <a:p>
            <a:pPr indent="-323850" lvl="0" marL="457200" marR="0" rtl="0" algn="l">
              <a:spcBef>
                <a:spcPts val="0"/>
              </a:spcBef>
              <a:buClr>
                <a:srgbClr val="632423"/>
              </a:buClr>
              <a:buSzPct val="100000"/>
              <a:buChar char="-"/>
            </a:pPr>
            <a:r>
              <a:rPr lang="ko-KR" sz="1500">
                <a:solidFill>
                  <a:srgbClr val="632423"/>
                </a:solidFill>
              </a:rPr>
              <a:t>postGRE</a:t>
            </a:r>
          </a:p>
          <a:p>
            <a:pPr indent="-323850" lvl="0" marL="457200" marR="0" rtl="0" algn="l">
              <a:spcBef>
                <a:spcPts val="0"/>
              </a:spcBef>
              <a:buClr>
                <a:srgbClr val="632423"/>
              </a:buClr>
              <a:buSzPct val="100000"/>
              <a:buChar char="-"/>
            </a:pPr>
            <a:r>
              <a:rPr lang="ko-KR" sz="1500">
                <a:solidFill>
                  <a:srgbClr val="632423"/>
                </a:solidFill>
              </a:rPr>
              <a:t>Python</a:t>
            </a:r>
          </a:p>
          <a:p>
            <a:pPr indent="-323850" lvl="0" marL="457200" marR="0" rtl="0" algn="l">
              <a:spcBef>
                <a:spcPts val="0"/>
              </a:spcBef>
              <a:buClr>
                <a:srgbClr val="632423"/>
              </a:buClr>
              <a:buSzPct val="100000"/>
              <a:buChar char="-"/>
            </a:pPr>
            <a:r>
              <a:rPr lang="ko-KR" sz="1500">
                <a:solidFill>
                  <a:srgbClr val="632423"/>
                </a:solidFill>
              </a:rPr>
              <a:t>Django</a:t>
            </a:r>
          </a:p>
          <a:p>
            <a:pPr indent="-323850" lvl="0" marL="457200" marR="0" rtl="0" algn="l">
              <a:spcBef>
                <a:spcPts val="0"/>
              </a:spcBef>
              <a:buClr>
                <a:srgbClr val="6AA84F"/>
              </a:buClr>
              <a:buSzPct val="100000"/>
              <a:buChar char="-"/>
            </a:pPr>
            <a:r>
              <a:rPr lang="ko-KR" sz="1500">
                <a:solidFill>
                  <a:srgbClr val="6AA84F"/>
                </a:solidFill>
              </a:rPr>
              <a:t>CoolSMS</a:t>
            </a:r>
          </a:p>
          <a:p>
            <a:pPr indent="-323850" lvl="0" marL="457200" marR="0" rtl="0" algn="l">
              <a:spcBef>
                <a:spcPts val="0"/>
              </a:spcBef>
              <a:buClr>
                <a:srgbClr val="6AA84F"/>
              </a:buClr>
              <a:buSzPct val="100000"/>
              <a:buChar char="-"/>
            </a:pPr>
            <a:r>
              <a:rPr lang="ko-KR" sz="1500">
                <a:solidFill>
                  <a:srgbClr val="6AA84F"/>
                </a:solidFill>
              </a:rPr>
              <a:t>Webrtc</a:t>
            </a:r>
          </a:p>
          <a:p>
            <a:pPr indent="-323850" lvl="0" marL="457200" marR="0" rtl="0" algn="l">
              <a:spcBef>
                <a:spcPts val="0"/>
              </a:spcBef>
              <a:buClr>
                <a:srgbClr val="6AA84F"/>
              </a:buClr>
              <a:buSzPct val="100000"/>
              <a:buChar char="-"/>
            </a:pPr>
            <a:r>
              <a:rPr lang="ko-KR" sz="1500">
                <a:solidFill>
                  <a:srgbClr val="6AA84F"/>
                </a:solidFill>
              </a:rPr>
              <a:t>RTC-Connection</a:t>
            </a:r>
          </a:p>
          <a:p>
            <a:pPr indent="-323850" lvl="0" marL="457200" marR="0" rtl="0" algn="l">
              <a:spcBef>
                <a:spcPts val="0"/>
              </a:spcBef>
              <a:buClr>
                <a:srgbClr val="6AA84F"/>
              </a:buClr>
              <a:buSzPct val="100000"/>
              <a:buChar char="-"/>
            </a:pPr>
            <a:r>
              <a:rPr lang="ko-KR" sz="1500">
                <a:solidFill>
                  <a:srgbClr val="6AA84F"/>
                </a:solidFill>
              </a:rPr>
              <a:t>Elastic AWS</a:t>
            </a:r>
          </a:p>
        </p:txBody>
      </p:sp>
      <p:pic>
        <p:nvPicPr>
          <p:cNvPr id="488" name="Shape 4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874" y="2387600"/>
            <a:ext cx="2060574" cy="15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Shape 4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3275" y="1000125"/>
            <a:ext cx="314074" cy="3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Shape 4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3275" y="1228725"/>
            <a:ext cx="314074" cy="3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Shape 4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3275" y="1457325"/>
            <a:ext cx="314074" cy="3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Shape 4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3275" y="1685925"/>
            <a:ext cx="314074" cy="3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Shape 4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3275" y="2828925"/>
            <a:ext cx="314074" cy="3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Shape 4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3275" y="3057525"/>
            <a:ext cx="314074" cy="3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Shape 4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4275" y="3286125"/>
            <a:ext cx="314074" cy="3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Shape 4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3275" y="3514725"/>
            <a:ext cx="314074" cy="3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Shape 4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9075" y="1685925"/>
            <a:ext cx="314074" cy="3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485856" y="1808624"/>
            <a:ext cx="2250680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ko-KR" sz="2800" u="none" cap="none" strike="noStrike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#1</a:t>
            </a:r>
            <a:r>
              <a:rPr b="0" i="0" lang="ko-KR" sz="2800" u="none" cap="none" strike="noStrike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 Matching</a:t>
            </a:r>
          </a:p>
        </p:txBody>
      </p:sp>
      <p:sp>
        <p:nvSpPr>
          <p:cNvPr id="105" name="Shape 105"/>
          <p:cNvSpPr/>
          <p:nvPr/>
        </p:nvSpPr>
        <p:spPr>
          <a:xfrm>
            <a:off x="4950351" y="1885567"/>
            <a:ext cx="21989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HashTag, 이력정보</a:t>
            </a:r>
          </a:p>
        </p:txBody>
      </p:sp>
      <p:sp>
        <p:nvSpPr>
          <p:cNvPr id="106" name="Shape 106"/>
          <p:cNvSpPr/>
          <p:nvPr/>
        </p:nvSpPr>
        <p:spPr>
          <a:xfrm>
            <a:off x="485856" y="2622216"/>
            <a:ext cx="3296095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28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#2</a:t>
            </a:r>
            <a:r>
              <a:rPr lang="ko-KR" sz="28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 Communication</a:t>
            </a:r>
          </a:p>
        </p:txBody>
      </p:sp>
      <p:sp>
        <p:nvSpPr>
          <p:cNvPr id="107" name="Shape 107"/>
          <p:cNvSpPr/>
          <p:nvPr/>
        </p:nvSpPr>
        <p:spPr>
          <a:xfrm>
            <a:off x="485856" y="3414400"/>
            <a:ext cx="3284873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28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#3</a:t>
            </a:r>
            <a:r>
              <a:rPr lang="ko-KR" sz="28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 Offline Meeting</a:t>
            </a:r>
          </a:p>
        </p:txBody>
      </p:sp>
      <p:sp>
        <p:nvSpPr>
          <p:cNvPr id="108" name="Shape 108"/>
          <p:cNvSpPr/>
          <p:nvPr/>
        </p:nvSpPr>
        <p:spPr>
          <a:xfrm>
            <a:off x="4950351" y="2699159"/>
            <a:ext cx="35961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Chatting, Video Stream,  Posting</a:t>
            </a:r>
          </a:p>
        </p:txBody>
      </p:sp>
      <p:sp>
        <p:nvSpPr>
          <p:cNvPr id="109" name="Shape 109"/>
          <p:cNvSpPr/>
          <p:nvPr/>
        </p:nvSpPr>
        <p:spPr>
          <a:xfrm>
            <a:off x="4950351" y="3491344"/>
            <a:ext cx="18629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Location-based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Shape 114"/>
          <p:cNvCxnSpPr/>
          <p:nvPr/>
        </p:nvCxnSpPr>
        <p:spPr>
          <a:xfrm flipH="1" rot="10800000">
            <a:off x="5648357" y="2255474"/>
            <a:ext cx="606000" cy="2922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115" name="Shape 115"/>
          <p:cNvSpPr/>
          <p:nvPr/>
        </p:nvSpPr>
        <p:spPr>
          <a:xfrm>
            <a:off x="203584" y="2481722"/>
            <a:ext cx="792087" cy="792087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74489" y="2565111"/>
            <a:ext cx="864095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 Launch</a:t>
            </a:r>
          </a:p>
        </p:txBody>
      </p:sp>
      <p:sp>
        <p:nvSpPr>
          <p:cNvPr id="117" name="Shape 117"/>
          <p:cNvSpPr/>
          <p:nvPr/>
        </p:nvSpPr>
        <p:spPr>
          <a:xfrm>
            <a:off x="2915816" y="950248"/>
            <a:ext cx="978507" cy="244306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Around Me</a:t>
            </a:r>
          </a:p>
        </p:txBody>
      </p:sp>
      <p:cxnSp>
        <p:nvCxnSpPr>
          <p:cNvPr id="118" name="Shape 118"/>
          <p:cNvCxnSpPr>
            <a:endCxn id="117" idx="1"/>
          </p:cNvCxnSpPr>
          <p:nvPr/>
        </p:nvCxnSpPr>
        <p:spPr>
          <a:xfrm rot="-5400000">
            <a:off x="1426016" y="1956501"/>
            <a:ext cx="2373900" cy="605700"/>
          </a:xfrm>
          <a:prstGeom prst="bentConnector3">
            <a:avLst>
              <a:gd fmla="val 4" name="adj1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119" name="Shape 119"/>
          <p:cNvCxnSpPr/>
          <p:nvPr/>
        </p:nvCxnSpPr>
        <p:spPr>
          <a:xfrm rot="-5400000">
            <a:off x="2248347" y="2778714"/>
            <a:ext cx="729300" cy="6057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120" name="Shape 120"/>
          <p:cNvCxnSpPr/>
          <p:nvPr/>
        </p:nvCxnSpPr>
        <p:spPr>
          <a:xfrm flipH="1" rot="-5400000">
            <a:off x="2198247" y="3558114"/>
            <a:ext cx="829499" cy="6057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121" name="Shape 121"/>
          <p:cNvSpPr/>
          <p:nvPr/>
        </p:nvSpPr>
        <p:spPr>
          <a:xfrm>
            <a:off x="2915816" y="2594726"/>
            <a:ext cx="978507" cy="244306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Say Talk</a:t>
            </a:r>
          </a:p>
        </p:txBody>
      </p:sp>
      <p:sp>
        <p:nvSpPr>
          <p:cNvPr id="122" name="Shape 122"/>
          <p:cNvSpPr/>
          <p:nvPr/>
        </p:nvSpPr>
        <p:spPr>
          <a:xfrm>
            <a:off x="2915816" y="4153669"/>
            <a:ext cx="978507" cy="244306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My Page</a:t>
            </a:r>
          </a:p>
        </p:txBody>
      </p:sp>
      <p:sp>
        <p:nvSpPr>
          <p:cNvPr id="123" name="Shape 123"/>
          <p:cNvSpPr/>
          <p:nvPr/>
        </p:nvSpPr>
        <p:spPr>
          <a:xfrm>
            <a:off x="6063121" y="712335"/>
            <a:ext cx="1076357" cy="244306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: 1 Chat</a:t>
            </a:r>
          </a:p>
        </p:txBody>
      </p:sp>
      <p:sp>
        <p:nvSpPr>
          <p:cNvPr id="124" name="Shape 124"/>
          <p:cNvSpPr/>
          <p:nvPr/>
        </p:nvSpPr>
        <p:spPr>
          <a:xfrm>
            <a:off x="1331640" y="3324060"/>
            <a:ext cx="978507" cy="244306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</a:p>
        </p:txBody>
      </p:sp>
      <p:sp>
        <p:nvSpPr>
          <p:cNvPr id="125" name="Shape 125"/>
          <p:cNvSpPr/>
          <p:nvPr/>
        </p:nvSpPr>
        <p:spPr>
          <a:xfrm>
            <a:off x="1331640" y="2755611"/>
            <a:ext cx="978507" cy="244306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Register</a:t>
            </a:r>
          </a:p>
        </p:txBody>
      </p:sp>
      <p:cxnSp>
        <p:nvCxnSpPr>
          <p:cNvPr id="126" name="Shape 126"/>
          <p:cNvCxnSpPr>
            <a:stCxn id="115" idx="6"/>
            <a:endCxn id="124" idx="1"/>
          </p:cNvCxnSpPr>
          <p:nvPr/>
        </p:nvCxnSpPr>
        <p:spPr>
          <a:xfrm>
            <a:off x="995672" y="2877766"/>
            <a:ext cx="336000" cy="5685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127" name="Shape 127"/>
          <p:cNvCxnSpPr>
            <a:stCxn id="115" idx="6"/>
            <a:endCxn id="125" idx="1"/>
          </p:cNvCxnSpPr>
          <p:nvPr/>
        </p:nvCxnSpPr>
        <p:spPr>
          <a:xfrm>
            <a:off x="995672" y="2877766"/>
            <a:ext cx="3360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128" name="Shape 128"/>
          <p:cNvCxnSpPr>
            <a:stCxn id="115" idx="6"/>
          </p:cNvCxnSpPr>
          <p:nvPr/>
        </p:nvCxnSpPr>
        <p:spPr>
          <a:xfrm flipH="1" rot="10800000">
            <a:off x="995672" y="2311666"/>
            <a:ext cx="336000" cy="5661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129" name="Shape 129"/>
          <p:cNvSpPr/>
          <p:nvPr/>
        </p:nvSpPr>
        <p:spPr>
          <a:xfrm>
            <a:off x="1331640" y="2189533"/>
            <a:ext cx="978507" cy="244306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About Us</a:t>
            </a:r>
          </a:p>
        </p:txBody>
      </p:sp>
      <p:sp>
        <p:nvSpPr>
          <p:cNvPr id="130" name="Shape 130"/>
          <p:cNvSpPr/>
          <p:nvPr/>
        </p:nvSpPr>
        <p:spPr>
          <a:xfrm>
            <a:off x="6063121" y="1188108"/>
            <a:ext cx="1076357" cy="244306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Like</a:t>
            </a:r>
          </a:p>
        </p:txBody>
      </p:sp>
      <p:cxnSp>
        <p:nvCxnSpPr>
          <p:cNvPr id="131" name="Shape 131"/>
          <p:cNvCxnSpPr>
            <a:endCxn id="123" idx="1"/>
          </p:cNvCxnSpPr>
          <p:nvPr/>
        </p:nvCxnSpPr>
        <p:spPr>
          <a:xfrm flipH="1" rot="10800000">
            <a:off x="5168221" y="834489"/>
            <a:ext cx="894900" cy="2379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132" name="Shape 132"/>
          <p:cNvCxnSpPr>
            <a:endCxn id="130" idx="1"/>
          </p:cNvCxnSpPr>
          <p:nvPr/>
        </p:nvCxnSpPr>
        <p:spPr>
          <a:xfrm>
            <a:off x="5168221" y="1072362"/>
            <a:ext cx="894900" cy="2379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133" name="Shape 133"/>
          <p:cNvSpPr/>
          <p:nvPr/>
        </p:nvSpPr>
        <p:spPr>
          <a:xfrm>
            <a:off x="4572000" y="2812461"/>
            <a:ext cx="1076357" cy="244306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 Chat</a:t>
            </a:r>
          </a:p>
        </p:txBody>
      </p:sp>
      <p:sp>
        <p:nvSpPr>
          <p:cNvPr id="134" name="Shape 134"/>
          <p:cNvSpPr/>
          <p:nvPr/>
        </p:nvSpPr>
        <p:spPr>
          <a:xfrm>
            <a:off x="4572000" y="2425521"/>
            <a:ext cx="1076357" cy="244306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Post</a:t>
            </a:r>
          </a:p>
        </p:txBody>
      </p:sp>
      <p:sp>
        <p:nvSpPr>
          <p:cNvPr id="135" name="Shape 135"/>
          <p:cNvSpPr/>
          <p:nvPr/>
        </p:nvSpPr>
        <p:spPr>
          <a:xfrm>
            <a:off x="6254423" y="2812461"/>
            <a:ext cx="1076357" cy="244306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Video Stream</a:t>
            </a:r>
          </a:p>
        </p:txBody>
      </p:sp>
      <p:sp>
        <p:nvSpPr>
          <p:cNvPr id="136" name="Shape 136"/>
          <p:cNvSpPr/>
          <p:nvPr/>
        </p:nvSpPr>
        <p:spPr>
          <a:xfrm>
            <a:off x="7528089" y="712335"/>
            <a:ext cx="1076357" cy="244306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Video Stream</a:t>
            </a:r>
          </a:p>
        </p:txBody>
      </p:sp>
      <p:cxnSp>
        <p:nvCxnSpPr>
          <p:cNvPr id="137" name="Shape 137"/>
          <p:cNvCxnSpPr>
            <a:stCxn id="123" idx="3"/>
            <a:endCxn id="136" idx="1"/>
          </p:cNvCxnSpPr>
          <p:nvPr/>
        </p:nvCxnSpPr>
        <p:spPr>
          <a:xfrm>
            <a:off x="7139479" y="834489"/>
            <a:ext cx="3885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138" name="Shape 138"/>
          <p:cNvCxnSpPr>
            <a:stCxn id="133" idx="3"/>
            <a:endCxn id="135" idx="1"/>
          </p:cNvCxnSpPr>
          <p:nvPr/>
        </p:nvCxnSpPr>
        <p:spPr>
          <a:xfrm>
            <a:off x="5648357" y="2934615"/>
            <a:ext cx="606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139" name="Shape 139"/>
          <p:cNvSpPr/>
          <p:nvPr/>
        </p:nvSpPr>
        <p:spPr>
          <a:xfrm>
            <a:off x="6254423" y="2422694"/>
            <a:ext cx="1076357" cy="244306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Post Detail</a:t>
            </a:r>
          </a:p>
        </p:txBody>
      </p:sp>
      <p:cxnSp>
        <p:nvCxnSpPr>
          <p:cNvPr id="140" name="Shape 140"/>
          <p:cNvCxnSpPr>
            <a:endCxn id="139" idx="1"/>
          </p:cNvCxnSpPr>
          <p:nvPr/>
        </p:nvCxnSpPr>
        <p:spPr>
          <a:xfrm>
            <a:off x="5936423" y="2544548"/>
            <a:ext cx="318000" cy="3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141" name="Shape 141"/>
          <p:cNvSpPr/>
          <p:nvPr/>
        </p:nvSpPr>
        <p:spPr>
          <a:xfrm>
            <a:off x="6254423" y="2133446"/>
            <a:ext cx="1076357" cy="244306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Post</a:t>
            </a:r>
          </a:p>
        </p:txBody>
      </p:sp>
      <p:sp>
        <p:nvSpPr>
          <p:cNvPr id="142" name="Shape 142"/>
          <p:cNvSpPr/>
          <p:nvPr/>
        </p:nvSpPr>
        <p:spPr>
          <a:xfrm>
            <a:off x="7668343" y="2420758"/>
            <a:ext cx="978507" cy="244306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Update Post</a:t>
            </a:r>
          </a:p>
        </p:txBody>
      </p:sp>
      <p:cxnSp>
        <p:nvCxnSpPr>
          <p:cNvPr id="143" name="Shape 143"/>
          <p:cNvCxnSpPr>
            <a:stCxn id="139" idx="3"/>
            <a:endCxn id="142" idx="1"/>
          </p:cNvCxnSpPr>
          <p:nvPr/>
        </p:nvCxnSpPr>
        <p:spPr>
          <a:xfrm flipH="1" rot="10800000">
            <a:off x="7330781" y="2543048"/>
            <a:ext cx="337500" cy="18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144" name="Shape 144"/>
          <p:cNvCxnSpPr>
            <a:stCxn id="121" idx="3"/>
            <a:endCxn id="133" idx="1"/>
          </p:cNvCxnSpPr>
          <p:nvPr/>
        </p:nvCxnSpPr>
        <p:spPr>
          <a:xfrm>
            <a:off x="3894323" y="2716880"/>
            <a:ext cx="677700" cy="2178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145" name="Shape 145"/>
          <p:cNvCxnSpPr>
            <a:stCxn id="121" idx="3"/>
            <a:endCxn id="134" idx="1"/>
          </p:cNvCxnSpPr>
          <p:nvPr/>
        </p:nvCxnSpPr>
        <p:spPr>
          <a:xfrm flipH="1" rot="10800000">
            <a:off x="3894323" y="2547680"/>
            <a:ext cx="677700" cy="1692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146" name="Shape 146"/>
          <p:cNvSpPr/>
          <p:nvPr/>
        </p:nvSpPr>
        <p:spPr>
          <a:xfrm>
            <a:off x="6254423" y="3175917"/>
            <a:ext cx="1076357" cy="244306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Invite Friends</a:t>
            </a:r>
          </a:p>
        </p:txBody>
      </p:sp>
      <p:cxnSp>
        <p:nvCxnSpPr>
          <p:cNvPr id="147" name="Shape 147"/>
          <p:cNvCxnSpPr>
            <a:stCxn id="133" idx="3"/>
            <a:endCxn id="146" idx="1"/>
          </p:cNvCxnSpPr>
          <p:nvPr/>
        </p:nvCxnSpPr>
        <p:spPr>
          <a:xfrm>
            <a:off x="5648357" y="2934615"/>
            <a:ext cx="606000" cy="3636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148" name="Shape 148"/>
          <p:cNvSpPr/>
          <p:nvPr/>
        </p:nvSpPr>
        <p:spPr>
          <a:xfrm>
            <a:off x="4903464" y="4155082"/>
            <a:ext cx="1076357" cy="244306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: 1 Chat</a:t>
            </a:r>
          </a:p>
        </p:txBody>
      </p:sp>
      <p:sp>
        <p:nvSpPr>
          <p:cNvPr id="149" name="Shape 149"/>
          <p:cNvSpPr/>
          <p:nvPr/>
        </p:nvSpPr>
        <p:spPr>
          <a:xfrm>
            <a:off x="4903464" y="4537558"/>
            <a:ext cx="1364505" cy="244306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History Remove</a:t>
            </a:r>
          </a:p>
        </p:txBody>
      </p:sp>
      <p:sp>
        <p:nvSpPr>
          <p:cNvPr id="150" name="Shape 150"/>
          <p:cNvSpPr/>
          <p:nvPr/>
        </p:nvSpPr>
        <p:spPr>
          <a:xfrm>
            <a:off x="4903464" y="3808680"/>
            <a:ext cx="1076357" cy="244306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Notice</a:t>
            </a:r>
          </a:p>
        </p:txBody>
      </p:sp>
      <p:cxnSp>
        <p:nvCxnSpPr>
          <p:cNvPr id="151" name="Shape 151"/>
          <p:cNvCxnSpPr>
            <a:stCxn id="122" idx="3"/>
            <a:endCxn id="150" idx="1"/>
          </p:cNvCxnSpPr>
          <p:nvPr/>
        </p:nvCxnSpPr>
        <p:spPr>
          <a:xfrm flipH="1" rot="10800000">
            <a:off x="3894323" y="3930822"/>
            <a:ext cx="1009200" cy="3450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152" name="Shape 152"/>
          <p:cNvCxnSpPr>
            <a:stCxn id="122" idx="3"/>
            <a:endCxn id="148" idx="1"/>
          </p:cNvCxnSpPr>
          <p:nvPr/>
        </p:nvCxnSpPr>
        <p:spPr>
          <a:xfrm>
            <a:off x="3894323" y="4275822"/>
            <a:ext cx="1009200" cy="15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153" name="Shape 153"/>
          <p:cNvCxnSpPr>
            <a:stCxn id="122" idx="3"/>
            <a:endCxn id="149" idx="1"/>
          </p:cNvCxnSpPr>
          <p:nvPr/>
        </p:nvCxnSpPr>
        <p:spPr>
          <a:xfrm>
            <a:off x="3894323" y="4275822"/>
            <a:ext cx="1009200" cy="3840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154" name="Shape 154"/>
          <p:cNvCxnSpPr>
            <a:stCxn id="117" idx="3"/>
          </p:cNvCxnSpPr>
          <p:nvPr/>
        </p:nvCxnSpPr>
        <p:spPr>
          <a:xfrm>
            <a:off x="3894323" y="1072401"/>
            <a:ext cx="3846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155" name="Shape 155"/>
          <p:cNvSpPr/>
          <p:nvPr/>
        </p:nvSpPr>
        <p:spPr>
          <a:xfrm>
            <a:off x="4278782" y="950294"/>
            <a:ext cx="889552" cy="244306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Profile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a\Desktop\시안_정리된버전\1.png" id="160" name="Shape 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1" y="200404"/>
            <a:ext cx="5725019" cy="372126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4296221" y="220928"/>
            <a:ext cx="1374698" cy="5760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2255043" y="2889250"/>
            <a:ext cx="1032830" cy="576064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3347864" y="2889250"/>
            <a:ext cx="1032830" cy="576064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638089" y="1041440"/>
            <a:ext cx="1266442" cy="1844833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6600924" y="1463948"/>
            <a:ext cx="14798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서비스 소개</a:t>
            </a:r>
          </a:p>
        </p:txBody>
      </p:sp>
      <p:cxnSp>
        <p:nvCxnSpPr>
          <p:cNvPr id="166" name="Shape 166"/>
          <p:cNvCxnSpPr>
            <a:stCxn id="160" idx="3"/>
            <a:endCxn id="165" idx="1"/>
          </p:cNvCxnSpPr>
          <p:nvPr/>
        </p:nvCxnSpPr>
        <p:spPr>
          <a:xfrm flipH="1" rot="10800000">
            <a:off x="5904531" y="1633235"/>
            <a:ext cx="696299" cy="427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167" name="Shape 167"/>
          <p:cNvCxnSpPr>
            <a:stCxn id="163" idx="2"/>
          </p:cNvCxnSpPr>
          <p:nvPr/>
        </p:nvCxnSpPr>
        <p:spPr>
          <a:xfrm flipH="1" rot="-5400000">
            <a:off x="4114179" y="3215414"/>
            <a:ext cx="832200" cy="1332000"/>
          </a:xfrm>
          <a:prstGeom prst="bentConnector2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168" name="Shape 168"/>
          <p:cNvSpPr/>
          <p:nvPr/>
        </p:nvSpPr>
        <p:spPr>
          <a:xfrm>
            <a:off x="5285353" y="4128382"/>
            <a:ext cx="12025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회원가입</a:t>
            </a:r>
          </a:p>
        </p:txBody>
      </p:sp>
      <p:sp>
        <p:nvSpPr>
          <p:cNvPr id="169" name="Shape 169"/>
          <p:cNvSpPr/>
          <p:nvPr/>
        </p:nvSpPr>
        <p:spPr>
          <a:xfrm>
            <a:off x="5960139" y="4418816"/>
            <a:ext cx="244810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b="1"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Google+</a:t>
            </a:r>
          </a:p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b="1"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FaceBook</a:t>
            </a:r>
          </a:p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b="1"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CoolSMS (기본 로그인)</a:t>
            </a:r>
          </a:p>
        </p:txBody>
      </p:sp>
      <p:sp>
        <p:nvSpPr>
          <p:cNvPr id="170" name="Shape 170"/>
          <p:cNvSpPr/>
          <p:nvPr/>
        </p:nvSpPr>
        <p:spPr>
          <a:xfrm>
            <a:off x="7347585" y="1785991"/>
            <a:ext cx="13976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b="1"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Swipe 기능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1" y="221258"/>
            <a:ext cx="5725019" cy="367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1667324" y="265212"/>
            <a:ext cx="2688652" cy="5760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2333401" y="2942697"/>
            <a:ext cx="1532396" cy="393459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2333401" y="1712005"/>
            <a:ext cx="1532396" cy="1145495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6158251" y="2503010"/>
            <a:ext cx="14798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일반 로그인</a:t>
            </a:r>
          </a:p>
        </p:txBody>
      </p:sp>
      <p:cxnSp>
        <p:nvCxnSpPr>
          <p:cNvPr id="180" name="Shape 180"/>
          <p:cNvCxnSpPr>
            <a:stCxn id="178" idx="3"/>
            <a:endCxn id="179" idx="1"/>
          </p:cNvCxnSpPr>
          <p:nvPr/>
        </p:nvCxnSpPr>
        <p:spPr>
          <a:xfrm>
            <a:off x="3865798" y="2284752"/>
            <a:ext cx="2292600" cy="387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181" name="Shape 181"/>
          <p:cNvCxnSpPr>
            <a:stCxn id="177" idx="2"/>
          </p:cNvCxnSpPr>
          <p:nvPr/>
        </p:nvCxnSpPr>
        <p:spPr>
          <a:xfrm flipH="1" rot="-5400000">
            <a:off x="3667199" y="2768556"/>
            <a:ext cx="961500" cy="2096699"/>
          </a:xfrm>
          <a:prstGeom prst="bentConnector2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182" name="Shape 182"/>
          <p:cNvSpPr/>
          <p:nvPr/>
        </p:nvSpPr>
        <p:spPr>
          <a:xfrm>
            <a:off x="5285353" y="4128382"/>
            <a:ext cx="92365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Login</a:t>
            </a:r>
          </a:p>
        </p:txBody>
      </p:sp>
      <p:sp>
        <p:nvSpPr>
          <p:cNvPr id="183" name="Shape 183"/>
          <p:cNvSpPr/>
          <p:nvPr/>
        </p:nvSpPr>
        <p:spPr>
          <a:xfrm>
            <a:off x="6649607" y="2856805"/>
            <a:ext cx="2148792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서비스 DB</a:t>
            </a:r>
          </a:p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ID/PWD 유효성 체크</a:t>
            </a:r>
          </a:p>
        </p:txBody>
      </p:sp>
      <p:sp>
        <p:nvSpPr>
          <p:cNvPr id="184" name="Shape 184"/>
          <p:cNvSpPr/>
          <p:nvPr/>
        </p:nvSpPr>
        <p:spPr>
          <a:xfrm>
            <a:off x="3502101" y="239812"/>
            <a:ext cx="2222025" cy="2443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4359753" y="378587"/>
            <a:ext cx="1266442" cy="534382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6700439" y="943912"/>
            <a:ext cx="18710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SNS API 로그인</a:t>
            </a:r>
          </a:p>
        </p:txBody>
      </p:sp>
      <p:cxnSp>
        <p:nvCxnSpPr>
          <p:cNvPr id="187" name="Shape 187"/>
          <p:cNvCxnSpPr>
            <a:stCxn id="185" idx="3"/>
            <a:endCxn id="186" idx="1"/>
          </p:cNvCxnSpPr>
          <p:nvPr/>
        </p:nvCxnSpPr>
        <p:spPr>
          <a:xfrm>
            <a:off x="5626196" y="645778"/>
            <a:ext cx="1074300" cy="467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907" y="221258"/>
            <a:ext cx="5626229" cy="367955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1667324" y="265212"/>
            <a:ext cx="2688652" cy="5760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1504796" y="2209427"/>
            <a:ext cx="2160240" cy="1296142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1504796" y="1071587"/>
            <a:ext cx="2160240" cy="360041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158251" y="1451790"/>
            <a:ext cx="14798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닉네임 입력</a:t>
            </a:r>
          </a:p>
        </p:txBody>
      </p:sp>
      <p:cxnSp>
        <p:nvCxnSpPr>
          <p:cNvPr id="197" name="Shape 197"/>
          <p:cNvCxnSpPr>
            <a:stCxn id="195" idx="3"/>
            <a:endCxn id="196" idx="1"/>
          </p:cNvCxnSpPr>
          <p:nvPr/>
        </p:nvCxnSpPr>
        <p:spPr>
          <a:xfrm>
            <a:off x="3665037" y="1251608"/>
            <a:ext cx="2493300" cy="369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198" name="Shape 198"/>
          <p:cNvCxnSpPr>
            <a:stCxn id="194" idx="2"/>
          </p:cNvCxnSpPr>
          <p:nvPr/>
        </p:nvCxnSpPr>
        <p:spPr>
          <a:xfrm flipH="1" rot="-5400000">
            <a:off x="3494667" y="2595820"/>
            <a:ext cx="792000" cy="2611500"/>
          </a:xfrm>
          <a:prstGeom prst="bentConnector2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199" name="Shape 199"/>
          <p:cNvSpPr/>
          <p:nvPr/>
        </p:nvSpPr>
        <p:spPr>
          <a:xfrm>
            <a:off x="5285353" y="4128382"/>
            <a:ext cx="13468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사진 입력 </a:t>
            </a:r>
          </a:p>
        </p:txBody>
      </p:sp>
      <p:sp>
        <p:nvSpPr>
          <p:cNvPr id="200" name="Shape 200"/>
          <p:cNvSpPr/>
          <p:nvPr/>
        </p:nvSpPr>
        <p:spPr>
          <a:xfrm>
            <a:off x="6649607" y="1849388"/>
            <a:ext cx="2214068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닉네임 유효성 체크</a:t>
            </a:r>
          </a:p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닉네임 중복여부 체크</a:t>
            </a:r>
          </a:p>
        </p:txBody>
      </p:sp>
      <p:sp>
        <p:nvSpPr>
          <p:cNvPr id="201" name="Shape 201"/>
          <p:cNvSpPr/>
          <p:nvPr/>
        </p:nvSpPr>
        <p:spPr>
          <a:xfrm>
            <a:off x="3502101" y="239812"/>
            <a:ext cx="2222025" cy="2443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1504796" y="1700993"/>
            <a:ext cx="2160240" cy="360041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" name="Shape 203"/>
          <p:cNvCxnSpPr/>
          <p:nvPr/>
        </p:nvCxnSpPr>
        <p:spPr>
          <a:xfrm>
            <a:off x="3665037" y="1876306"/>
            <a:ext cx="2419200" cy="1066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204" name="Shape 204"/>
          <p:cNvSpPr/>
          <p:nvPr/>
        </p:nvSpPr>
        <p:spPr>
          <a:xfrm>
            <a:off x="6158251" y="2769141"/>
            <a:ext cx="189026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휴대폰 문자인증</a:t>
            </a:r>
          </a:p>
        </p:txBody>
      </p:sp>
      <p:sp>
        <p:nvSpPr>
          <p:cNvPr id="205" name="Shape 205"/>
          <p:cNvSpPr/>
          <p:nvPr/>
        </p:nvSpPr>
        <p:spPr>
          <a:xfrm>
            <a:off x="5797080" y="4466937"/>
            <a:ext cx="2339102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다중 입력 (5개) </a:t>
            </a:r>
          </a:p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입력한 사진 순서 변경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907" y="232511"/>
            <a:ext cx="5626229" cy="365704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539552" y="1449408"/>
            <a:ext cx="2385900" cy="2200200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793083" y="913283"/>
            <a:ext cx="4673317" cy="360041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6158251" y="1451790"/>
            <a:ext cx="169616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HashTag 조회</a:t>
            </a:r>
          </a:p>
        </p:txBody>
      </p:sp>
      <p:cxnSp>
        <p:nvCxnSpPr>
          <p:cNvPr id="214" name="Shape 214"/>
          <p:cNvCxnSpPr>
            <a:stCxn id="212" idx="3"/>
            <a:endCxn id="213" idx="1"/>
          </p:cNvCxnSpPr>
          <p:nvPr/>
        </p:nvCxnSpPr>
        <p:spPr>
          <a:xfrm>
            <a:off x="5466401" y="1093304"/>
            <a:ext cx="691800" cy="527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215" name="Shape 215"/>
          <p:cNvCxnSpPr>
            <a:stCxn id="211" idx="2"/>
          </p:cNvCxnSpPr>
          <p:nvPr/>
        </p:nvCxnSpPr>
        <p:spPr>
          <a:xfrm flipH="1" rot="-5400000">
            <a:off x="1819652" y="3562458"/>
            <a:ext cx="727800" cy="9021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216" name="Shape 216"/>
          <p:cNvSpPr/>
          <p:nvPr/>
        </p:nvSpPr>
        <p:spPr>
          <a:xfrm>
            <a:off x="1756018" y="4377292"/>
            <a:ext cx="17572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위치 기반 표시</a:t>
            </a:r>
          </a:p>
        </p:txBody>
      </p:sp>
      <p:sp>
        <p:nvSpPr>
          <p:cNvPr id="217" name="Shape 217"/>
          <p:cNvSpPr/>
          <p:nvPr/>
        </p:nvSpPr>
        <p:spPr>
          <a:xfrm>
            <a:off x="6649607" y="1849388"/>
            <a:ext cx="2159565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연관 hashtag 추천</a:t>
            </a:r>
          </a:p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연관 인기 회원 추천 </a:t>
            </a:r>
          </a:p>
        </p:txBody>
      </p:sp>
      <p:sp>
        <p:nvSpPr>
          <p:cNvPr id="218" name="Shape 218"/>
          <p:cNvSpPr/>
          <p:nvPr/>
        </p:nvSpPr>
        <p:spPr>
          <a:xfrm>
            <a:off x="3502101" y="239812"/>
            <a:ext cx="2222025" cy="2443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3113347" y="1441045"/>
            <a:ext cx="2538773" cy="349298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" name="Shape 220"/>
          <p:cNvCxnSpPr>
            <a:stCxn id="219" idx="2"/>
            <a:endCxn id="216" idx="0"/>
          </p:cNvCxnSpPr>
          <p:nvPr/>
        </p:nvCxnSpPr>
        <p:spPr>
          <a:xfrm rot="5400000">
            <a:off x="2215233" y="2209743"/>
            <a:ext cx="2586900" cy="1748100"/>
          </a:xfrm>
          <a:prstGeom prst="bentConnector3">
            <a:avLst>
              <a:gd fmla="val 85840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221" name="Shape 221"/>
          <p:cNvSpPr/>
          <p:nvPr/>
        </p:nvSpPr>
        <p:spPr>
          <a:xfrm>
            <a:off x="2267744" y="4715846"/>
            <a:ext cx="450956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최근 활동 위치</a:t>
            </a:r>
          </a:p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자신의 위치 중심</a:t>
            </a:r>
          </a:p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사용자의 위치와 검색 결과에 따라 지도 확장/축소</a:t>
            </a:r>
          </a:p>
        </p:txBody>
      </p:sp>
      <p:sp>
        <p:nvSpPr>
          <p:cNvPr id="222" name="Shape 222"/>
          <p:cNvSpPr/>
          <p:nvPr/>
        </p:nvSpPr>
        <p:spPr>
          <a:xfrm>
            <a:off x="1883976" y="409228"/>
            <a:ext cx="694659" cy="360041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908" y="232511"/>
            <a:ext cx="5626227" cy="365704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/>
          <p:nvPr/>
        </p:nvSpPr>
        <p:spPr>
          <a:xfrm>
            <a:off x="3572282" y="1906149"/>
            <a:ext cx="1262349" cy="800985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" name="Shape 230"/>
          <p:cNvCxnSpPr>
            <a:stCxn id="229" idx="3"/>
          </p:cNvCxnSpPr>
          <p:nvPr/>
        </p:nvCxnSpPr>
        <p:spPr>
          <a:xfrm>
            <a:off x="4834631" y="2306641"/>
            <a:ext cx="1537500" cy="8094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231" name="Shape 231"/>
          <p:cNvSpPr/>
          <p:nvPr/>
        </p:nvSpPr>
        <p:spPr>
          <a:xfrm>
            <a:off x="6300192" y="2946673"/>
            <a:ext cx="182934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회원 사진 목록 </a:t>
            </a:r>
          </a:p>
        </p:txBody>
      </p:sp>
      <p:sp>
        <p:nvSpPr>
          <p:cNvPr id="232" name="Shape 232"/>
          <p:cNvSpPr/>
          <p:nvPr/>
        </p:nvSpPr>
        <p:spPr>
          <a:xfrm>
            <a:off x="3700875" y="3061766"/>
            <a:ext cx="1043263" cy="280740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" name="Shape 233"/>
          <p:cNvCxnSpPr>
            <a:stCxn id="232" idx="3"/>
          </p:cNvCxnSpPr>
          <p:nvPr/>
        </p:nvCxnSpPr>
        <p:spPr>
          <a:xfrm>
            <a:off x="4744138" y="3202136"/>
            <a:ext cx="1628100" cy="8925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234" name="Shape 234"/>
          <p:cNvSpPr/>
          <p:nvPr/>
        </p:nvSpPr>
        <p:spPr>
          <a:xfrm>
            <a:off x="6300192" y="3925257"/>
            <a:ext cx="225080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관련 HashTag 조회 </a:t>
            </a:r>
          </a:p>
        </p:txBody>
      </p:sp>
      <p:sp>
        <p:nvSpPr>
          <p:cNvPr id="235" name="Shape 235"/>
          <p:cNvSpPr/>
          <p:nvPr/>
        </p:nvSpPr>
        <p:spPr>
          <a:xfrm>
            <a:off x="4847332" y="1643615"/>
            <a:ext cx="249747" cy="255217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6" name="Shape 236"/>
          <p:cNvCxnSpPr>
            <a:stCxn id="235" idx="2"/>
          </p:cNvCxnSpPr>
          <p:nvPr/>
        </p:nvCxnSpPr>
        <p:spPr>
          <a:xfrm flipH="1" rot="-5400000">
            <a:off x="5555106" y="1315933"/>
            <a:ext cx="162300" cy="1328100"/>
          </a:xfrm>
          <a:prstGeom prst="bentConnector2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237" name="Shape 237"/>
          <p:cNvSpPr/>
          <p:nvPr/>
        </p:nvSpPr>
        <p:spPr>
          <a:xfrm>
            <a:off x="6300192" y="1891758"/>
            <a:ext cx="12025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새로고침</a:t>
            </a:r>
          </a:p>
        </p:txBody>
      </p:sp>
      <p:sp>
        <p:nvSpPr>
          <p:cNvPr id="238" name="Shape 238"/>
          <p:cNvSpPr/>
          <p:nvPr/>
        </p:nvSpPr>
        <p:spPr>
          <a:xfrm>
            <a:off x="4221564" y="3436717"/>
            <a:ext cx="535358" cy="232015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4934423" y="4448026"/>
            <a:ext cx="13468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간편 </a:t>
            </a:r>
            <a:r>
              <a:rPr b="1" lang="ko-KR" sz="1600">
                <a:solidFill>
                  <a:srgbClr val="632423"/>
                </a:solidFill>
              </a:rPr>
              <a:t>채</a:t>
            </a: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팅 </a:t>
            </a:r>
          </a:p>
        </p:txBody>
      </p:sp>
      <p:sp>
        <p:nvSpPr>
          <p:cNvPr id="240" name="Shape 240"/>
          <p:cNvSpPr/>
          <p:nvPr/>
        </p:nvSpPr>
        <p:spPr>
          <a:xfrm>
            <a:off x="5233446" y="4788117"/>
            <a:ext cx="2159565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대화 이력 기록 </a:t>
            </a:r>
          </a:p>
          <a:p>
            <a:pPr indent="-285750" lvl="0" marL="285750" marR="0" rtl="0" algn="l">
              <a:spcBef>
                <a:spcPts val="0"/>
              </a:spcBef>
              <a:buClr>
                <a:srgbClr val="632423"/>
              </a:buClr>
              <a:buSzPct val="100000"/>
              <a:buFont typeface="Arial"/>
              <a:buChar char="-"/>
            </a:pPr>
            <a:r>
              <a:rPr lang="ko-KR" sz="14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화상 채팅 전환 가능</a:t>
            </a:r>
          </a:p>
        </p:txBody>
      </p:sp>
      <p:cxnSp>
        <p:nvCxnSpPr>
          <p:cNvPr id="241" name="Shape 241"/>
          <p:cNvCxnSpPr>
            <a:stCxn id="238" idx="2"/>
            <a:endCxn id="239" idx="1"/>
          </p:cNvCxnSpPr>
          <p:nvPr/>
        </p:nvCxnSpPr>
        <p:spPr>
          <a:xfrm flipH="1" rot="-5400000">
            <a:off x="4237544" y="3920433"/>
            <a:ext cx="948600" cy="445200"/>
          </a:xfrm>
          <a:prstGeom prst="bentConnector2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242" name="Shape 242"/>
          <p:cNvSpPr/>
          <p:nvPr/>
        </p:nvSpPr>
        <p:spPr>
          <a:xfrm>
            <a:off x="3629567" y="3436717"/>
            <a:ext cx="535358" cy="232015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483767" y="4448026"/>
            <a:ext cx="99738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632423"/>
                </a:solidFill>
                <a:latin typeface="Arial"/>
                <a:ea typeface="Arial"/>
                <a:cs typeface="Arial"/>
                <a:sym typeface="Arial"/>
              </a:rPr>
              <a:t># 좋아요</a:t>
            </a:r>
          </a:p>
        </p:txBody>
      </p:sp>
      <p:cxnSp>
        <p:nvCxnSpPr>
          <p:cNvPr id="244" name="Shape 244"/>
          <p:cNvCxnSpPr>
            <a:endCxn id="243" idx="3"/>
          </p:cNvCxnSpPr>
          <p:nvPr/>
        </p:nvCxnSpPr>
        <p:spPr>
          <a:xfrm rot="5400000">
            <a:off x="3214906" y="3934953"/>
            <a:ext cx="948600" cy="416100"/>
          </a:xfrm>
          <a:prstGeom prst="bentConnector2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